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rels" ContentType="application/vnd.openxmlformats-package.relationships+xml"/>
  <Default Extension="wdp" ContentType="image/vnd.ms-photo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294" r:id="rId2"/>
    <p:sldId id="331" r:id="rId3"/>
    <p:sldId id="357" r:id="rId4"/>
    <p:sldId id="343" r:id="rId5"/>
    <p:sldId id="339" r:id="rId6"/>
    <p:sldId id="344" r:id="rId7"/>
    <p:sldId id="349" r:id="rId8"/>
    <p:sldId id="341" r:id="rId9"/>
    <p:sldId id="352" r:id="rId10"/>
    <p:sldId id="346" r:id="rId11"/>
    <p:sldId id="345" r:id="rId12"/>
    <p:sldId id="347" r:id="rId13"/>
    <p:sldId id="340" r:id="rId14"/>
    <p:sldId id="350" r:id="rId15"/>
    <p:sldId id="351" r:id="rId16"/>
    <p:sldId id="353" r:id="rId17"/>
    <p:sldId id="354" r:id="rId18"/>
    <p:sldId id="355" r:id="rId19"/>
    <p:sldId id="348" r:id="rId20"/>
    <p:sldId id="295" r:id="rId21"/>
  </p:sldIdLst>
  <p:sldSz cx="9144000" cy="6858000" type="screen4x3"/>
  <p:notesSz cx="9923463" cy="678815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notes"/>
  <p:clrMru>
    <a:srgbClr val="DFDEDB"/>
    <a:srgbClr val="DFDF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Gitternetz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690" autoAdjust="0"/>
    <p:restoredTop sz="66993" autoAdjust="0"/>
  </p:normalViewPr>
  <p:slideViewPr>
    <p:cSldViewPr snapToObjects="1" showGuides="1">
      <p:cViewPr>
        <p:scale>
          <a:sx n="90" d="100"/>
          <a:sy n="90" d="100"/>
        </p:scale>
        <p:origin x="-1928" y="-80"/>
      </p:cViewPr>
      <p:guideLst>
        <p:guide orient="horz" pos="300"/>
        <p:guide orient="horz" pos="2018"/>
        <p:guide orient="horz" pos="3968"/>
        <p:guide orient="horz" pos="1247"/>
        <p:guide pos="272"/>
        <p:guide pos="542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Objects="1" showGuides="1">
      <p:cViewPr varScale="1">
        <p:scale>
          <a:sx n="95" d="100"/>
          <a:sy n="95" d="100"/>
        </p:scale>
        <p:origin x="-3630" y="-102"/>
      </p:cViewPr>
      <p:guideLst>
        <p:guide orient="horz" pos="2138"/>
        <p:guide pos="312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handoutMaster" Target="handoutMasters/handoutMaster1.xml"/><Relationship Id="rId24" Type="http://schemas.openxmlformats.org/officeDocument/2006/relationships/printerSettings" Target="printerSettings/printerSettings1.bin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300168" cy="33940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5620998" y="1"/>
            <a:ext cx="4300168" cy="33940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D3F776-9758-4BA1-ADE1-964A9A16300E}" type="datetimeFigureOut">
              <a:rPr lang="de-DE" smtClean="0"/>
              <a:pPr/>
              <a:t>26.01.17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6447565"/>
            <a:ext cx="4300168" cy="33940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5620998" y="6447565"/>
            <a:ext cx="4300168" cy="33940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AC6D4E-7725-4D19-AEC4-865D1C828EDD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3315690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300168" cy="33940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5620998" y="1"/>
            <a:ext cx="4300168" cy="33940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99D88D-2AA9-4A1B-A4FF-E71ACE4E9FF1}" type="datetimeFigureOut">
              <a:rPr lang="de-DE" smtClean="0"/>
              <a:pPr/>
              <a:t>26.01.17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265488" y="509588"/>
            <a:ext cx="3392487" cy="25447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992347" y="3224371"/>
            <a:ext cx="7938770" cy="30546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6447565"/>
            <a:ext cx="4300168" cy="33940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5620998" y="6447565"/>
            <a:ext cx="4300168" cy="33940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A710DC-0717-422D-BC98-B9A77189074D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7499076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Relationship Id="rId3" Type="http://schemas.openxmlformats.org/officeDocument/2006/relationships/hyperlink" Target="https://en.wikipedia.org/wiki/Parkinson's_law" TargetMode="Externa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Finagle's_law" TargetMode="External"/><Relationship Id="rId4" Type="http://schemas.openxmlformats.org/officeDocument/2006/relationships/hyperlink" Target="https://en.wikipedia.org/wiki/Murphy's_Law" TargetMode="External"/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This </a:t>
            </a:r>
            <a:r>
              <a:rPr lang="de-DE" dirty="0" err="1" smtClean="0"/>
              <a:t>presentation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consists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personal </a:t>
            </a:r>
            <a:r>
              <a:rPr lang="de-DE" baseline="0" dirty="0" err="1" smtClean="0"/>
              <a:t>experiences</a:t>
            </a:r>
            <a:r>
              <a:rPr lang="de-DE" baseline="0" dirty="0" smtClean="0"/>
              <a:t>,  </a:t>
            </a:r>
            <a:r>
              <a:rPr lang="de-DE" baseline="0" dirty="0" err="1" smtClean="0"/>
              <a:t>project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analyses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research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into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methodology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estimation</a:t>
            </a:r>
            <a:endParaRPr lang="de-DE" baseline="0" dirty="0" smtClean="0"/>
          </a:p>
          <a:p>
            <a:endParaRPr lang="de-DE" baseline="0" dirty="0" smtClean="0"/>
          </a:p>
          <a:p>
            <a:r>
              <a:rPr lang="de-DE" baseline="0" dirty="0" smtClean="0"/>
              <a:t>In </a:t>
            </a:r>
            <a:r>
              <a:rPr lang="de-DE" baseline="0" dirty="0" err="1" smtClean="0"/>
              <a:t>every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project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question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: </a:t>
            </a:r>
            <a:r>
              <a:rPr lang="de-DE" baseline="0" dirty="0" err="1" smtClean="0"/>
              <a:t>what</a:t>
            </a:r>
            <a:r>
              <a:rPr lang="de-DE" baseline="0" dirty="0" smtClean="0"/>
              <a:t> will </a:t>
            </a:r>
            <a:r>
              <a:rPr lang="de-DE" baseline="0" dirty="0" err="1" smtClean="0"/>
              <a:t>this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cost</a:t>
            </a:r>
            <a:r>
              <a:rPr lang="de-DE" baseline="0" dirty="0" smtClean="0"/>
              <a:t> in </a:t>
            </a:r>
            <a:r>
              <a:rPr lang="de-DE" baseline="0" dirty="0" err="1" smtClean="0"/>
              <a:t>terms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time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effort</a:t>
            </a:r>
            <a:r>
              <a:rPr lang="de-DE" baseline="0" dirty="0" smtClean="0"/>
              <a:t>??.</a:t>
            </a:r>
          </a:p>
          <a:p>
            <a:endParaRPr lang="de-DE" baseline="0" dirty="0" smtClean="0"/>
          </a:p>
          <a:p>
            <a:r>
              <a:rPr lang="de-DE" baseline="0" dirty="0" err="1" smtClean="0"/>
              <a:t>Everyone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has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responsibility</a:t>
            </a:r>
            <a:r>
              <a:rPr lang="de-DE" baseline="0" dirty="0" smtClean="0"/>
              <a:t> – but </a:t>
            </a:r>
            <a:r>
              <a:rPr lang="de-DE" baseline="0" dirty="0" err="1" smtClean="0"/>
              <a:t>no-one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wants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it!</a:t>
            </a:r>
            <a:endParaRPr lang="de-DE" baseline="0" dirty="0" smtClean="0"/>
          </a:p>
          <a:p>
            <a:endParaRPr lang="de-DE" baseline="0" dirty="0" smtClean="0"/>
          </a:p>
          <a:p>
            <a:r>
              <a:rPr lang="de-DE" baseline="0" dirty="0" err="1" smtClean="0"/>
              <a:t>Ironically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although</a:t>
            </a:r>
            <a:r>
              <a:rPr lang="de-DE" baseline="0" dirty="0" smtClean="0"/>
              <a:t> all </a:t>
            </a:r>
            <a:r>
              <a:rPr lang="de-DE" baseline="0" dirty="0" err="1" smtClean="0"/>
              <a:t>team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members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play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role</a:t>
            </a:r>
            <a:r>
              <a:rPr lang="de-DE" baseline="0" dirty="0" smtClean="0"/>
              <a:t> in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level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complexity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it‘s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programmers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who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most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often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held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responsible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amount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effort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required</a:t>
            </a:r>
            <a:r>
              <a:rPr lang="de-DE" baseline="0" dirty="0" smtClean="0"/>
              <a:t>  </a:t>
            </a:r>
          </a:p>
          <a:p>
            <a:endParaRPr lang="de-DE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aseline="0" dirty="0" err="1" smtClean="0"/>
              <a:t>psychological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aspects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cost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estimation</a:t>
            </a:r>
            <a:endParaRPr lang="de-DE" baseline="0" dirty="0" smtClean="0"/>
          </a:p>
          <a:p>
            <a:endParaRPr lang="de-DE" baseline="0" dirty="0" smtClean="0"/>
          </a:p>
          <a:p>
            <a:r>
              <a:rPr lang="de-DE" baseline="0" dirty="0" err="1" smtClean="0"/>
              <a:t>Difficulties</a:t>
            </a:r>
            <a:endParaRPr lang="de-DE" baseline="0" dirty="0" smtClean="0"/>
          </a:p>
          <a:p>
            <a:endParaRPr lang="de-DE" baseline="0" dirty="0" smtClean="0"/>
          </a:p>
          <a:p>
            <a:r>
              <a:rPr lang="de-DE" baseline="0" dirty="0" err="1" smtClean="0"/>
              <a:t>Methology</a:t>
            </a:r>
            <a:endParaRPr lang="de-DE" baseline="0" dirty="0" smtClean="0"/>
          </a:p>
          <a:p>
            <a:endParaRPr lang="de-DE" baseline="0" dirty="0" smtClean="0"/>
          </a:p>
          <a:p>
            <a:r>
              <a:rPr lang="de-DE" baseline="0" dirty="0" err="1" smtClean="0"/>
              <a:t>Too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much</a:t>
            </a:r>
            <a:r>
              <a:rPr lang="de-DE" baseline="0" dirty="0" smtClean="0"/>
              <a:t> material</a:t>
            </a:r>
          </a:p>
          <a:p>
            <a:endParaRPr lang="de-DE" baseline="0" dirty="0" smtClean="0"/>
          </a:p>
          <a:p>
            <a:endParaRPr lang="de-DE" baseline="0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710DC-0717-422D-BC98-B9A77189074D}" type="slidenum">
              <a:rPr lang="de-DE" smtClean="0"/>
              <a:pPr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370780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800" baseline="0" dirty="0" smtClean="0"/>
              <a:t>EAF in </a:t>
            </a:r>
            <a:r>
              <a:rPr lang="de-DE" sz="1800" baseline="0" dirty="0" err="1" smtClean="0"/>
              <a:t>two</a:t>
            </a:r>
            <a:r>
              <a:rPr lang="de-DE" sz="1800" baseline="0" dirty="0" smtClean="0"/>
              <a:t> </a:t>
            </a:r>
            <a:r>
              <a:rPr lang="de-DE" sz="1800" baseline="0" dirty="0" err="1" smtClean="0"/>
              <a:t>more</a:t>
            </a:r>
            <a:r>
              <a:rPr lang="de-DE" sz="1800" baseline="0" dirty="0" smtClean="0"/>
              <a:t> </a:t>
            </a:r>
            <a:r>
              <a:rPr lang="de-DE" sz="1800" baseline="0" dirty="0" err="1" smtClean="0"/>
              <a:t>slides</a:t>
            </a:r>
            <a:endParaRPr lang="de-DE" sz="1800" baseline="0" dirty="0" smtClean="0"/>
          </a:p>
          <a:p>
            <a:endParaRPr lang="de-DE" sz="1800" baseline="0" dirty="0" smtClean="0"/>
          </a:p>
          <a:p>
            <a:r>
              <a:rPr lang="de-DE" sz="1800" baseline="0" dirty="0" smtClean="0"/>
              <a:t>Technology </a:t>
            </a:r>
            <a:r>
              <a:rPr lang="de-DE" sz="1800" baseline="0" dirty="0" err="1" smtClean="0"/>
              <a:t>is</a:t>
            </a:r>
            <a:r>
              <a:rPr lang="de-DE" sz="1800" baseline="0" dirty="0" smtClean="0"/>
              <a:t> </a:t>
            </a:r>
            <a:r>
              <a:rPr lang="de-DE" sz="1800" baseline="0" dirty="0" err="1" smtClean="0"/>
              <a:t>only</a:t>
            </a:r>
            <a:r>
              <a:rPr lang="de-DE" sz="1800" baseline="0" dirty="0" smtClean="0"/>
              <a:t> a </a:t>
            </a:r>
            <a:r>
              <a:rPr lang="de-DE" sz="1800" baseline="0" dirty="0" err="1" smtClean="0"/>
              <a:t>bonus</a:t>
            </a:r>
            <a:r>
              <a:rPr lang="de-DE" sz="1800" baseline="0" dirty="0" smtClean="0"/>
              <a:t> </a:t>
            </a:r>
            <a:r>
              <a:rPr lang="de-DE" sz="1800" baseline="0" dirty="0" err="1" smtClean="0"/>
              <a:t>if</a:t>
            </a:r>
            <a:r>
              <a:rPr lang="de-DE" sz="1800" baseline="0" dirty="0" smtClean="0"/>
              <a:t> </a:t>
            </a:r>
            <a:r>
              <a:rPr lang="de-DE" sz="1800" baseline="0" dirty="0" err="1" smtClean="0"/>
              <a:t>it</a:t>
            </a:r>
            <a:r>
              <a:rPr lang="de-DE" sz="1800" baseline="0" dirty="0" smtClean="0"/>
              <a:t> </a:t>
            </a:r>
            <a:r>
              <a:rPr lang="de-DE" sz="1800" baseline="0" dirty="0" err="1" smtClean="0"/>
              <a:t>is</a:t>
            </a:r>
            <a:r>
              <a:rPr lang="de-DE" sz="1800" baseline="0" dirty="0" smtClean="0"/>
              <a:t> </a:t>
            </a:r>
            <a:r>
              <a:rPr lang="de-DE" sz="1800" baseline="0" dirty="0" err="1" smtClean="0"/>
              <a:t>mastered</a:t>
            </a:r>
            <a:r>
              <a:rPr lang="de-DE" sz="1800" baseline="0" dirty="0" smtClean="0"/>
              <a:t> </a:t>
            </a:r>
            <a:r>
              <a:rPr lang="de-DE" sz="1800" baseline="0" dirty="0" err="1" smtClean="0"/>
              <a:t>with</a:t>
            </a:r>
            <a:r>
              <a:rPr lang="de-DE" sz="1800" baseline="0" dirty="0" smtClean="0"/>
              <a:t> </a:t>
            </a:r>
            <a:r>
              <a:rPr lang="de-DE" sz="1800" baseline="0" dirty="0" err="1" smtClean="0"/>
              <a:t>expertise</a:t>
            </a:r>
            <a:r>
              <a:rPr lang="de-DE" sz="1800" baseline="0" dirty="0" smtClean="0"/>
              <a:t> </a:t>
            </a:r>
            <a:r>
              <a:rPr lang="de-DE" sz="1800" baseline="0" dirty="0" err="1" smtClean="0"/>
              <a:t>remeber</a:t>
            </a:r>
            <a:r>
              <a:rPr lang="de-DE" sz="1800" baseline="0" dirty="0" smtClean="0"/>
              <a:t> </a:t>
            </a:r>
            <a:r>
              <a:rPr lang="de-DE" sz="1800" baseline="0" dirty="0" err="1" smtClean="0"/>
              <a:t>what</a:t>
            </a:r>
            <a:r>
              <a:rPr lang="de-DE" sz="1800" baseline="0" dirty="0" smtClean="0"/>
              <a:t> I </a:t>
            </a:r>
            <a:r>
              <a:rPr lang="de-DE" sz="1800" baseline="0" dirty="0" err="1" smtClean="0"/>
              <a:t>said</a:t>
            </a:r>
            <a:r>
              <a:rPr lang="de-DE" sz="1800" baseline="0" dirty="0" smtClean="0"/>
              <a:t> </a:t>
            </a:r>
            <a:r>
              <a:rPr lang="de-DE" sz="1800" baseline="0" dirty="0" err="1" smtClean="0"/>
              <a:t>about</a:t>
            </a:r>
            <a:r>
              <a:rPr lang="de-DE" sz="1800" baseline="0" dirty="0" smtClean="0"/>
              <a:t> </a:t>
            </a:r>
            <a:r>
              <a:rPr lang="de-DE" sz="1800" baseline="0" dirty="0" err="1" smtClean="0"/>
              <a:t>new</a:t>
            </a:r>
            <a:r>
              <a:rPr lang="de-DE" sz="1800" baseline="0" dirty="0" smtClean="0"/>
              <a:t> </a:t>
            </a:r>
            <a:r>
              <a:rPr lang="de-DE" sz="1800" baseline="0" dirty="0" err="1" smtClean="0"/>
              <a:t>tech</a:t>
            </a:r>
            <a:endParaRPr lang="de-DE" sz="1800" baseline="0" dirty="0" smtClean="0"/>
          </a:p>
          <a:p>
            <a:endParaRPr lang="de-DE" sz="1800" baseline="0" dirty="0" smtClean="0"/>
          </a:p>
          <a:p>
            <a:r>
              <a:rPr lang="de-DE" sz="1800" baseline="0" dirty="0" err="1" smtClean="0"/>
              <a:t>I‘ll</a:t>
            </a:r>
            <a:r>
              <a:rPr lang="de-DE" sz="1800" baseline="0" dirty="0" smtClean="0"/>
              <a:t> </a:t>
            </a:r>
            <a:r>
              <a:rPr lang="de-DE" sz="1800" baseline="0" dirty="0" err="1" smtClean="0"/>
              <a:t>be</a:t>
            </a:r>
            <a:r>
              <a:rPr lang="de-DE" sz="1800" baseline="0" dirty="0" smtClean="0"/>
              <a:t> </a:t>
            </a:r>
            <a:r>
              <a:rPr lang="de-DE" sz="1800" baseline="0" dirty="0" err="1" smtClean="0"/>
              <a:t>talking</a:t>
            </a:r>
            <a:r>
              <a:rPr lang="de-DE" sz="1800" baseline="0" dirty="0" smtClean="0"/>
              <a:t> </a:t>
            </a:r>
            <a:r>
              <a:rPr lang="de-DE" sz="1800" baseline="0" dirty="0" err="1" smtClean="0"/>
              <a:t>about</a:t>
            </a:r>
            <a:r>
              <a:rPr lang="de-DE" sz="1800" baseline="0" dirty="0" smtClean="0"/>
              <a:t> </a:t>
            </a:r>
            <a:r>
              <a:rPr lang="de-DE" sz="1800" baseline="0" dirty="0" err="1" smtClean="0"/>
              <a:t>algortihms</a:t>
            </a:r>
            <a:endParaRPr lang="de-DE" sz="1800" baseline="0" dirty="0" smtClean="0"/>
          </a:p>
          <a:p>
            <a:endParaRPr lang="de-DE" sz="1800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800" baseline="0" dirty="0" err="1" smtClean="0"/>
              <a:t>What</a:t>
            </a:r>
            <a:r>
              <a:rPr lang="de-DE" sz="1800" baseline="0" dirty="0" smtClean="0"/>
              <a:t> </a:t>
            </a:r>
            <a:r>
              <a:rPr lang="de-DE" sz="1800" baseline="0" dirty="0" err="1" smtClean="0"/>
              <a:t>the</a:t>
            </a:r>
            <a:r>
              <a:rPr lang="de-DE" sz="1800" baseline="0" dirty="0" smtClean="0"/>
              <a:t> hell do </a:t>
            </a:r>
            <a:r>
              <a:rPr lang="de-DE" sz="1800" baseline="0" dirty="0" err="1" smtClean="0"/>
              <a:t>they</a:t>
            </a:r>
            <a:r>
              <a:rPr lang="de-DE" sz="1800" baseline="0" dirty="0" smtClean="0"/>
              <a:t> do all </a:t>
            </a:r>
            <a:r>
              <a:rPr lang="de-DE" sz="1800" baseline="0" dirty="0" err="1" smtClean="0"/>
              <a:t>day</a:t>
            </a:r>
            <a:r>
              <a:rPr lang="de-DE" sz="1800" baseline="0" dirty="0" smtClean="0"/>
              <a:t> </a:t>
            </a:r>
            <a:r>
              <a:rPr lang="de-DE" sz="1800" baseline="0" dirty="0" err="1" smtClean="0"/>
              <a:t>and</a:t>
            </a:r>
            <a:r>
              <a:rPr lang="de-DE" sz="1800" baseline="0" dirty="0" smtClean="0"/>
              <a:t> </a:t>
            </a:r>
            <a:r>
              <a:rPr lang="de-DE" sz="1800" baseline="0" dirty="0" err="1" smtClean="0"/>
              <a:t>why</a:t>
            </a:r>
            <a:r>
              <a:rPr lang="de-DE" sz="1800" baseline="0" dirty="0" smtClean="0"/>
              <a:t> </a:t>
            </a:r>
            <a:r>
              <a:rPr lang="de-DE" sz="1800" baseline="0" dirty="0" err="1" smtClean="0"/>
              <a:t>does</a:t>
            </a:r>
            <a:r>
              <a:rPr lang="de-DE" sz="1800" baseline="0" dirty="0" smtClean="0"/>
              <a:t> </a:t>
            </a:r>
            <a:r>
              <a:rPr lang="de-DE" sz="1800" baseline="0" dirty="0" err="1" smtClean="0"/>
              <a:t>it</a:t>
            </a:r>
            <a:r>
              <a:rPr lang="de-DE" sz="1800" baseline="0" dirty="0" smtClean="0"/>
              <a:t> </a:t>
            </a:r>
            <a:r>
              <a:rPr lang="de-DE" sz="1800" baseline="0" dirty="0" err="1" smtClean="0"/>
              <a:t>cost</a:t>
            </a:r>
            <a:r>
              <a:rPr lang="de-DE" sz="1800" baseline="0" dirty="0" smtClean="0"/>
              <a:t> so </a:t>
            </a:r>
            <a:r>
              <a:rPr lang="de-DE" sz="1800" baseline="0" dirty="0" err="1" smtClean="0"/>
              <a:t>much</a:t>
            </a:r>
            <a:r>
              <a:rPr lang="de-DE" sz="1800" baseline="0" dirty="0" smtClean="0"/>
              <a:t> (T&amp;M)</a:t>
            </a:r>
          </a:p>
          <a:p>
            <a:endParaRPr lang="de-DE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710DC-0717-422D-BC98-B9A77189074D}" type="slidenum">
              <a:rPr lang="de-DE" smtClean="0"/>
              <a:pPr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140631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800" baseline="0" dirty="0" smtClean="0">
                <a:solidFill>
                  <a:schemeClr val="tx1">
                    <a:lumMod val="50000"/>
                  </a:schemeClr>
                </a:solidFill>
              </a:rPr>
              <a:t>Short </a:t>
            </a:r>
            <a:r>
              <a:rPr lang="de-DE" sz="1800" baseline="0" dirty="0" err="1" smtClean="0">
                <a:solidFill>
                  <a:schemeClr val="tx1">
                    <a:lumMod val="50000"/>
                  </a:schemeClr>
                </a:solidFill>
              </a:rPr>
              <a:t>excursion</a:t>
            </a:r>
            <a:r>
              <a:rPr lang="de-DE" sz="1800" baseline="0" dirty="0" smtClean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de-DE" sz="1800" baseline="0" dirty="0" err="1" smtClean="0">
                <a:solidFill>
                  <a:schemeClr val="tx1">
                    <a:lumMod val="50000"/>
                  </a:schemeClr>
                </a:solidFill>
              </a:rPr>
              <a:t>into</a:t>
            </a:r>
            <a:r>
              <a:rPr lang="de-DE" sz="1800" baseline="0" dirty="0" smtClean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de-DE" sz="1800" baseline="0" dirty="0" err="1" smtClean="0">
                <a:solidFill>
                  <a:schemeClr val="tx1">
                    <a:lumMod val="50000"/>
                  </a:schemeClr>
                </a:solidFill>
              </a:rPr>
              <a:t>market</a:t>
            </a:r>
            <a:r>
              <a:rPr lang="de-DE" sz="1800" baseline="0" dirty="0" smtClean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de-DE" sz="1800" baseline="0" dirty="0" err="1" smtClean="0">
                <a:solidFill>
                  <a:schemeClr val="tx1">
                    <a:lumMod val="50000"/>
                  </a:schemeClr>
                </a:solidFill>
              </a:rPr>
              <a:t>equilibrium</a:t>
            </a:r>
            <a:endParaRPr lang="de-DE" sz="1800" baseline="0" dirty="0" smtClean="0">
              <a:solidFill>
                <a:schemeClr val="tx1">
                  <a:lumMod val="50000"/>
                </a:schemeClr>
              </a:solidFill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1800" baseline="0" dirty="0" smtClean="0">
              <a:solidFill>
                <a:schemeClr val="tx1">
                  <a:lumMod val="50000"/>
                </a:schemeClr>
              </a:solidFill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800" baseline="0" dirty="0" smtClean="0">
                <a:solidFill>
                  <a:schemeClr val="tx1">
                    <a:lumMod val="50000"/>
                  </a:schemeClr>
                </a:solidFill>
              </a:rPr>
              <a:t>Message </a:t>
            </a:r>
            <a:r>
              <a:rPr lang="de-DE" sz="1800" baseline="0" dirty="0" err="1" smtClean="0">
                <a:solidFill>
                  <a:schemeClr val="tx1">
                    <a:lumMod val="50000"/>
                  </a:schemeClr>
                </a:solidFill>
              </a:rPr>
              <a:t>to</a:t>
            </a:r>
            <a:r>
              <a:rPr lang="de-DE" sz="1800" baseline="0" dirty="0" smtClean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de-DE" sz="1800" baseline="0" dirty="0" err="1" smtClean="0">
                <a:solidFill>
                  <a:schemeClr val="tx1">
                    <a:lumMod val="50000"/>
                  </a:schemeClr>
                </a:solidFill>
              </a:rPr>
              <a:t>programmers</a:t>
            </a:r>
            <a:r>
              <a:rPr lang="de-DE" sz="1800" baseline="0" dirty="0" smtClean="0">
                <a:solidFill>
                  <a:schemeClr val="tx1">
                    <a:lumMod val="50000"/>
                  </a:schemeClr>
                </a:solidFill>
              </a:rPr>
              <a:t>!!!! </a:t>
            </a:r>
            <a:r>
              <a:rPr lang="de-DE" sz="1800" baseline="0" dirty="0" err="1" smtClean="0">
                <a:solidFill>
                  <a:schemeClr val="tx1">
                    <a:lumMod val="50000"/>
                  </a:schemeClr>
                </a:solidFill>
              </a:rPr>
              <a:t>Be</a:t>
            </a:r>
            <a:r>
              <a:rPr lang="de-DE" sz="1800" baseline="0" dirty="0" smtClean="0">
                <a:solidFill>
                  <a:schemeClr val="tx1">
                    <a:lumMod val="50000"/>
                  </a:schemeClr>
                </a:solidFill>
              </a:rPr>
              <a:t> sensitive </a:t>
            </a:r>
            <a:r>
              <a:rPr lang="de-DE" sz="1800" baseline="0" dirty="0" err="1" smtClean="0">
                <a:solidFill>
                  <a:schemeClr val="tx1">
                    <a:lumMod val="50000"/>
                  </a:schemeClr>
                </a:solidFill>
              </a:rPr>
              <a:t>of</a:t>
            </a:r>
            <a:r>
              <a:rPr lang="de-DE" sz="1800" baseline="0" dirty="0" smtClean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de-DE" sz="1800" baseline="0" dirty="0" err="1" smtClean="0">
                <a:solidFill>
                  <a:schemeClr val="tx1">
                    <a:lumMod val="50000"/>
                  </a:schemeClr>
                </a:solidFill>
              </a:rPr>
              <a:t>the</a:t>
            </a:r>
            <a:r>
              <a:rPr lang="de-DE" sz="1800" baseline="0" dirty="0" smtClean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de-DE" sz="1800" baseline="0" dirty="0" err="1" smtClean="0">
                <a:solidFill>
                  <a:schemeClr val="tx1">
                    <a:lumMod val="50000"/>
                  </a:schemeClr>
                </a:solidFill>
              </a:rPr>
              <a:t>economics</a:t>
            </a:r>
            <a:r>
              <a:rPr lang="de-DE" sz="1800" baseline="0" dirty="0" smtClean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de-DE" sz="1800" baseline="0" dirty="0" err="1" smtClean="0">
                <a:solidFill>
                  <a:schemeClr val="tx1">
                    <a:lumMod val="50000"/>
                  </a:schemeClr>
                </a:solidFill>
              </a:rPr>
              <a:t>of</a:t>
            </a:r>
            <a:r>
              <a:rPr lang="de-DE" sz="1800" baseline="0" dirty="0" smtClean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de-DE" sz="1800" baseline="0" dirty="0" err="1" smtClean="0">
                <a:solidFill>
                  <a:schemeClr val="tx1">
                    <a:lumMod val="50000"/>
                  </a:schemeClr>
                </a:solidFill>
              </a:rPr>
              <a:t>your</a:t>
            </a:r>
            <a:r>
              <a:rPr lang="de-DE" sz="1800" baseline="0" dirty="0" smtClean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de-DE" sz="1800" baseline="0" dirty="0" err="1" smtClean="0">
                <a:solidFill>
                  <a:schemeClr val="tx1">
                    <a:lumMod val="50000"/>
                  </a:schemeClr>
                </a:solidFill>
              </a:rPr>
              <a:t>work</a:t>
            </a:r>
            <a:endParaRPr lang="de-DE" sz="1800" baseline="0" dirty="0" smtClean="0">
              <a:solidFill>
                <a:schemeClr val="tx1">
                  <a:lumMod val="50000"/>
                </a:schemeClr>
              </a:solidFill>
            </a:endParaRPr>
          </a:p>
          <a:p>
            <a:endParaRPr lang="de-DE" sz="1800" dirty="0" smtClean="0">
              <a:solidFill>
                <a:schemeClr val="tx1">
                  <a:lumMod val="50000"/>
                </a:schemeClr>
              </a:solidFill>
              <a:hlinkClick r:id="rId3" tooltip="Parkinson's law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710DC-0717-422D-BC98-B9A77189074D}" type="slidenum">
              <a:rPr lang="de-DE" smtClean="0"/>
              <a:pPr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140631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800" dirty="0" smtClean="0"/>
              <a:t>A </a:t>
            </a:r>
            <a:r>
              <a:rPr lang="de-DE" sz="1800" dirty="0" err="1" smtClean="0"/>
              <a:t>nice</a:t>
            </a:r>
            <a:r>
              <a:rPr lang="de-DE" sz="1800" dirty="0" smtClean="0"/>
              <a:t>, </a:t>
            </a:r>
            <a:r>
              <a:rPr lang="de-DE" sz="1800" dirty="0" err="1" smtClean="0"/>
              <a:t>technical-looking</a:t>
            </a:r>
            <a:r>
              <a:rPr lang="de-DE" sz="1800" dirty="0" smtClean="0"/>
              <a:t> </a:t>
            </a:r>
            <a:r>
              <a:rPr lang="de-DE" sz="1800" dirty="0" err="1" smtClean="0"/>
              <a:t>algorithm</a:t>
            </a:r>
            <a:endParaRPr lang="de-DE" sz="1800" dirty="0" smtClean="0"/>
          </a:p>
          <a:p>
            <a:endParaRPr lang="de-DE" sz="1800" dirty="0" smtClean="0"/>
          </a:p>
          <a:p>
            <a:r>
              <a:rPr lang="de-DE" sz="1800" dirty="0" err="1" smtClean="0"/>
              <a:t>where</a:t>
            </a:r>
            <a:r>
              <a:rPr lang="de-DE" sz="1800" dirty="0" smtClean="0"/>
              <a:t> E </a:t>
            </a:r>
            <a:r>
              <a:rPr lang="de-DE" sz="1800" dirty="0" err="1" smtClean="0"/>
              <a:t>is</a:t>
            </a:r>
            <a:r>
              <a:rPr lang="de-DE" sz="1800" dirty="0" smtClean="0"/>
              <a:t> </a:t>
            </a:r>
            <a:r>
              <a:rPr lang="de-DE" sz="1800" dirty="0" err="1" smtClean="0"/>
              <a:t>the</a:t>
            </a:r>
            <a:r>
              <a:rPr lang="de-DE" sz="1800" dirty="0" smtClean="0"/>
              <a:t> </a:t>
            </a:r>
            <a:r>
              <a:rPr lang="de-DE" sz="1800" dirty="0" err="1" smtClean="0"/>
              <a:t>effort</a:t>
            </a:r>
            <a:r>
              <a:rPr lang="de-DE" sz="1800" dirty="0" smtClean="0"/>
              <a:t> </a:t>
            </a:r>
            <a:r>
              <a:rPr lang="de-DE" sz="1800" dirty="0" err="1" smtClean="0"/>
              <a:t>applied</a:t>
            </a:r>
            <a:r>
              <a:rPr lang="de-DE" sz="1800" dirty="0" smtClean="0"/>
              <a:t> in </a:t>
            </a:r>
            <a:r>
              <a:rPr lang="de-DE" sz="1800" dirty="0" err="1" smtClean="0"/>
              <a:t>person-months</a:t>
            </a:r>
            <a:r>
              <a:rPr lang="de-DE" sz="1800" dirty="0" smtClean="0"/>
              <a:t>,</a:t>
            </a:r>
          </a:p>
          <a:p>
            <a:r>
              <a:rPr lang="de-DE" sz="1800" b="1" dirty="0" err="1" smtClean="0"/>
              <a:t>KLoC</a:t>
            </a:r>
            <a:r>
              <a:rPr lang="de-DE" sz="1800" dirty="0" smtClean="0"/>
              <a:t> </a:t>
            </a:r>
            <a:r>
              <a:rPr lang="de-DE" sz="1800" dirty="0" err="1" smtClean="0"/>
              <a:t>is</a:t>
            </a:r>
            <a:r>
              <a:rPr lang="de-DE" sz="1800" dirty="0" smtClean="0"/>
              <a:t> </a:t>
            </a:r>
            <a:r>
              <a:rPr lang="de-DE" sz="1800" dirty="0" err="1" smtClean="0"/>
              <a:t>the</a:t>
            </a:r>
            <a:r>
              <a:rPr lang="de-DE" sz="1800" dirty="0" smtClean="0"/>
              <a:t> </a:t>
            </a:r>
            <a:r>
              <a:rPr lang="de-DE" sz="1800" dirty="0" err="1" smtClean="0"/>
              <a:t>estimated</a:t>
            </a:r>
            <a:r>
              <a:rPr lang="de-DE" sz="1800" dirty="0" smtClean="0"/>
              <a:t> </a:t>
            </a:r>
            <a:r>
              <a:rPr lang="de-DE" sz="1800" dirty="0" err="1" smtClean="0"/>
              <a:t>number</a:t>
            </a:r>
            <a:r>
              <a:rPr lang="de-DE" sz="1800" dirty="0" smtClean="0"/>
              <a:t> </a:t>
            </a:r>
            <a:r>
              <a:rPr lang="de-DE" sz="1800" dirty="0" err="1" smtClean="0"/>
              <a:t>of</a:t>
            </a:r>
            <a:r>
              <a:rPr lang="de-DE" sz="1800" dirty="0" smtClean="0"/>
              <a:t> </a:t>
            </a:r>
            <a:r>
              <a:rPr lang="de-DE" sz="1800" dirty="0" err="1" smtClean="0"/>
              <a:t>thousands</a:t>
            </a:r>
            <a:r>
              <a:rPr lang="de-DE" sz="1800" dirty="0" smtClean="0"/>
              <a:t> </a:t>
            </a:r>
            <a:r>
              <a:rPr lang="de-DE" sz="1800" dirty="0" err="1" smtClean="0"/>
              <a:t>of</a:t>
            </a:r>
            <a:r>
              <a:rPr lang="de-DE" sz="1800" dirty="0" smtClean="0"/>
              <a:t> </a:t>
            </a:r>
            <a:r>
              <a:rPr lang="de-DE" sz="1800" dirty="0" err="1" smtClean="0"/>
              <a:t>delivered</a:t>
            </a:r>
            <a:r>
              <a:rPr lang="de-DE" sz="1800" dirty="0" smtClean="0"/>
              <a:t> </a:t>
            </a:r>
            <a:r>
              <a:rPr lang="de-DE" sz="1800" dirty="0" err="1" smtClean="0"/>
              <a:t>lines</a:t>
            </a:r>
            <a:r>
              <a:rPr lang="de-DE" sz="1800" dirty="0" smtClean="0"/>
              <a:t> </a:t>
            </a:r>
            <a:r>
              <a:rPr lang="de-DE" sz="1800" dirty="0" err="1" smtClean="0"/>
              <a:t>of</a:t>
            </a:r>
            <a:r>
              <a:rPr lang="de-DE" sz="1800" dirty="0" smtClean="0"/>
              <a:t> </a:t>
            </a:r>
            <a:r>
              <a:rPr lang="de-DE" sz="1800" dirty="0" err="1" smtClean="0"/>
              <a:t>code</a:t>
            </a:r>
            <a:r>
              <a:rPr lang="de-DE" sz="1800" dirty="0" smtClean="0"/>
              <a:t> </a:t>
            </a:r>
            <a:r>
              <a:rPr lang="de-DE" sz="1800" dirty="0" err="1" smtClean="0"/>
              <a:t>for</a:t>
            </a:r>
            <a:r>
              <a:rPr lang="de-DE" sz="1800" dirty="0" smtClean="0"/>
              <a:t> </a:t>
            </a:r>
            <a:r>
              <a:rPr lang="de-DE" sz="1800" dirty="0" err="1" smtClean="0"/>
              <a:t>the</a:t>
            </a:r>
            <a:r>
              <a:rPr lang="de-DE" sz="1800" dirty="0" smtClean="0"/>
              <a:t> </a:t>
            </a:r>
            <a:r>
              <a:rPr lang="de-DE" sz="1800" dirty="0" err="1" smtClean="0"/>
              <a:t>project</a:t>
            </a:r>
            <a:r>
              <a:rPr lang="de-DE" sz="1800" dirty="0" smtClean="0"/>
              <a:t>, </a:t>
            </a:r>
            <a:r>
              <a:rPr lang="de-DE" sz="1800" dirty="0" err="1" smtClean="0"/>
              <a:t>and</a:t>
            </a:r>
            <a:endParaRPr lang="de-DE" sz="1800" dirty="0" smtClean="0"/>
          </a:p>
          <a:p>
            <a:r>
              <a:rPr lang="de-DE" sz="1800" b="1" dirty="0" smtClean="0"/>
              <a:t>EAF</a:t>
            </a:r>
            <a:r>
              <a:rPr lang="de-DE" sz="1800" dirty="0" smtClean="0"/>
              <a:t> </a:t>
            </a:r>
            <a:r>
              <a:rPr lang="de-DE" sz="1800" dirty="0" smtClean="0">
                <a:effectLst/>
              </a:rPr>
              <a:t>EAF </a:t>
            </a:r>
            <a:r>
              <a:rPr lang="de-DE" sz="1800" dirty="0" err="1" smtClean="0">
                <a:effectLst/>
              </a:rPr>
              <a:t>are</a:t>
            </a:r>
            <a:r>
              <a:rPr lang="de-DE" sz="1800" dirty="0" smtClean="0">
                <a:effectLst/>
              </a:rPr>
              <a:t> </a:t>
            </a:r>
            <a:r>
              <a:rPr lang="de-DE" sz="1800" dirty="0" err="1" smtClean="0">
                <a:effectLst/>
              </a:rPr>
              <a:t>Effort</a:t>
            </a:r>
            <a:r>
              <a:rPr lang="de-DE" sz="1800" dirty="0" smtClean="0">
                <a:effectLst/>
              </a:rPr>
              <a:t> </a:t>
            </a:r>
            <a:r>
              <a:rPr lang="de-DE" sz="1800" dirty="0" err="1" smtClean="0">
                <a:effectLst/>
              </a:rPr>
              <a:t>Adjustment</a:t>
            </a:r>
            <a:r>
              <a:rPr lang="de-DE" sz="1800" dirty="0" smtClean="0">
                <a:effectLst/>
              </a:rPr>
              <a:t> </a:t>
            </a:r>
            <a:r>
              <a:rPr lang="de-DE" sz="1800" dirty="0" err="1" smtClean="0">
                <a:effectLst/>
              </a:rPr>
              <a:t>Factors</a:t>
            </a:r>
            <a:r>
              <a:rPr lang="de-DE" sz="1800" dirty="0" smtClean="0">
                <a:effectLst/>
              </a:rPr>
              <a:t>. (</a:t>
            </a:r>
            <a:r>
              <a:rPr lang="de-DE" sz="1800" dirty="0" err="1" smtClean="0">
                <a:effectLst/>
              </a:rPr>
              <a:t>people</a:t>
            </a:r>
            <a:r>
              <a:rPr lang="de-DE" sz="1800" dirty="0" smtClean="0">
                <a:effectLst/>
              </a:rPr>
              <a:t>, </a:t>
            </a:r>
            <a:r>
              <a:rPr lang="de-DE" sz="1800" dirty="0" err="1" smtClean="0">
                <a:effectLst/>
              </a:rPr>
              <a:t>unknowns</a:t>
            </a:r>
            <a:r>
              <a:rPr lang="de-DE" sz="1800" dirty="0" smtClean="0">
                <a:effectLst/>
              </a:rPr>
              <a:t>) </a:t>
            </a:r>
            <a:endParaRPr lang="de-DE" sz="1800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710DC-0717-422D-BC98-B9A77189074D}" type="slidenum">
              <a:rPr lang="de-DE" smtClean="0"/>
              <a:pPr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140631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800" dirty="0" smtClean="0"/>
              <a:t>Project </a:t>
            </a:r>
            <a:r>
              <a:rPr lang="de-DE" sz="1800" dirty="0" err="1" smtClean="0"/>
              <a:t>managers</a:t>
            </a:r>
            <a:r>
              <a:rPr lang="de-DE" sz="1800" dirty="0" smtClean="0"/>
              <a:t>! Hands </a:t>
            </a:r>
            <a:r>
              <a:rPr lang="de-DE" sz="1800" dirty="0" err="1" smtClean="0"/>
              <a:t>up</a:t>
            </a:r>
            <a:r>
              <a:rPr lang="de-DE" sz="1800" dirty="0" smtClean="0"/>
              <a:t>!</a:t>
            </a:r>
          </a:p>
          <a:p>
            <a:endParaRPr lang="de-DE" sz="1800" dirty="0" smtClean="0"/>
          </a:p>
          <a:p>
            <a:r>
              <a:rPr lang="de-DE" sz="1800" dirty="0" smtClean="0"/>
              <a:t>1</a:t>
            </a:r>
            <a:r>
              <a:rPr lang="de-DE" sz="1800" baseline="0" dirty="0" smtClean="0"/>
              <a:t> </a:t>
            </a:r>
            <a:r>
              <a:rPr lang="de-DE" sz="1800" baseline="0" dirty="0" err="1" smtClean="0"/>
              <a:t>week</a:t>
            </a:r>
            <a:r>
              <a:rPr lang="de-DE" sz="1800" baseline="0" dirty="0" smtClean="0"/>
              <a:t> = 3.14 </a:t>
            </a:r>
            <a:r>
              <a:rPr lang="de-DE" sz="1800" baseline="0" dirty="0" err="1" smtClean="0"/>
              <a:t>months</a:t>
            </a:r>
            <a:endParaRPr lang="de-DE" sz="1800" dirty="0" smtClean="0"/>
          </a:p>
          <a:p>
            <a:endParaRPr lang="de-DE" sz="1800" baseline="0" dirty="0" smtClean="0"/>
          </a:p>
          <a:p>
            <a:r>
              <a:rPr lang="de-DE" sz="1800" baseline="0" dirty="0" err="1" smtClean="0"/>
              <a:t>Good</a:t>
            </a:r>
            <a:r>
              <a:rPr lang="de-DE" sz="1800" baseline="0" dirty="0" smtClean="0"/>
              <a:t> </a:t>
            </a:r>
            <a:r>
              <a:rPr lang="de-DE" sz="1800" baseline="0" dirty="0" err="1" smtClean="0"/>
              <a:t>middle</a:t>
            </a:r>
            <a:r>
              <a:rPr lang="de-DE" sz="1800" baseline="0" dirty="0" smtClean="0"/>
              <a:t> </a:t>
            </a:r>
            <a:r>
              <a:rPr lang="de-DE" sz="1800" baseline="0" dirty="0" err="1" smtClean="0"/>
              <a:t>bad</a:t>
            </a:r>
            <a:r>
              <a:rPr lang="de-DE" sz="1800" baseline="0" dirty="0" smtClean="0"/>
              <a:t> - </a:t>
            </a:r>
            <a:r>
              <a:rPr lang="de-DE" sz="1800" baseline="0" dirty="0" err="1" smtClean="0"/>
              <a:t>worst</a:t>
            </a:r>
            <a:r>
              <a:rPr lang="de-DE" sz="1800" baseline="0" dirty="0" smtClean="0"/>
              <a:t> </a:t>
            </a:r>
            <a:r>
              <a:rPr lang="de-DE" sz="1800" baseline="0" dirty="0" err="1" smtClean="0"/>
              <a:t>case</a:t>
            </a:r>
            <a:r>
              <a:rPr lang="de-DE" sz="1800" baseline="0" dirty="0" smtClean="0"/>
              <a:t>... ...</a:t>
            </a:r>
            <a:r>
              <a:rPr lang="de-DE" sz="1800" baseline="0" dirty="0" err="1" smtClean="0"/>
              <a:t>is</a:t>
            </a:r>
            <a:r>
              <a:rPr lang="de-DE" sz="1800" baseline="0" dirty="0" smtClean="0"/>
              <a:t> </a:t>
            </a:r>
            <a:r>
              <a:rPr lang="de-DE" sz="1800" baseline="0" dirty="0" err="1" smtClean="0"/>
              <a:t>one</a:t>
            </a:r>
            <a:r>
              <a:rPr lang="de-DE" sz="1800" baseline="0" dirty="0" smtClean="0"/>
              <a:t> </a:t>
            </a:r>
            <a:r>
              <a:rPr lang="de-DE" sz="1800" baseline="0" dirty="0" err="1" smtClean="0"/>
              <a:t>for</a:t>
            </a:r>
            <a:r>
              <a:rPr lang="de-DE" sz="1800" baseline="0" dirty="0" smtClean="0"/>
              <a:t> a </a:t>
            </a:r>
            <a:r>
              <a:rPr lang="de-DE" sz="1800" baseline="0" dirty="0" err="1" smtClean="0"/>
              <a:t>new</a:t>
            </a:r>
            <a:r>
              <a:rPr lang="de-DE" sz="1800" baseline="0" dirty="0" smtClean="0"/>
              <a:t> </a:t>
            </a:r>
            <a:r>
              <a:rPr lang="de-DE" sz="1800" baseline="0" dirty="0" err="1" smtClean="0"/>
              <a:t>developer</a:t>
            </a:r>
            <a:r>
              <a:rPr lang="de-DE" sz="1800" baseline="0" dirty="0" smtClean="0"/>
              <a:t> </a:t>
            </a:r>
          </a:p>
          <a:p>
            <a:endParaRPr lang="de-DE" sz="1800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800" baseline="0" dirty="0" err="1" smtClean="0"/>
              <a:t>Don‘t</a:t>
            </a:r>
            <a:r>
              <a:rPr lang="de-DE" sz="1800" baseline="0" dirty="0" smtClean="0"/>
              <a:t> </a:t>
            </a:r>
            <a:r>
              <a:rPr lang="de-DE" sz="1800" baseline="0" dirty="0" err="1" smtClean="0"/>
              <a:t>talk</a:t>
            </a:r>
            <a:r>
              <a:rPr lang="de-DE" sz="1800" baseline="0" dirty="0" smtClean="0"/>
              <a:t> </a:t>
            </a:r>
            <a:r>
              <a:rPr lang="de-DE" sz="1800" baseline="0" dirty="0" err="1" smtClean="0"/>
              <a:t>to</a:t>
            </a:r>
            <a:r>
              <a:rPr lang="de-DE" sz="1800" baseline="0" dirty="0" smtClean="0"/>
              <a:t> </a:t>
            </a:r>
            <a:r>
              <a:rPr lang="de-DE" sz="1800" baseline="0" dirty="0" err="1" smtClean="0"/>
              <a:t>the</a:t>
            </a:r>
            <a:r>
              <a:rPr lang="de-DE" sz="1800" baseline="0" dirty="0" smtClean="0"/>
              <a:t> </a:t>
            </a:r>
            <a:r>
              <a:rPr lang="de-DE" sz="1800" baseline="0" dirty="0" err="1" smtClean="0"/>
              <a:t>bus</a:t>
            </a:r>
            <a:r>
              <a:rPr lang="de-DE" sz="1800" baseline="0" dirty="0" smtClean="0"/>
              <a:t> </a:t>
            </a:r>
            <a:r>
              <a:rPr lang="de-DE" sz="1800" baseline="0" dirty="0" err="1" smtClean="0"/>
              <a:t>driver</a:t>
            </a:r>
            <a:r>
              <a:rPr lang="de-DE" sz="1800" baseline="0" dirty="0" smtClean="0"/>
              <a:t> - </a:t>
            </a:r>
            <a:r>
              <a:rPr lang="de-DE" sz="1800" baseline="0" dirty="0" err="1" smtClean="0"/>
              <a:t>go</a:t>
            </a:r>
            <a:r>
              <a:rPr lang="de-DE" sz="1800" baseline="0" dirty="0" smtClean="0"/>
              <a:t> </a:t>
            </a:r>
            <a:r>
              <a:rPr lang="de-DE" sz="1800" baseline="0" dirty="0" err="1" smtClean="0"/>
              <a:t>ahead</a:t>
            </a:r>
            <a:r>
              <a:rPr lang="de-DE" sz="1800" baseline="0" dirty="0" smtClean="0"/>
              <a:t> </a:t>
            </a:r>
            <a:r>
              <a:rPr lang="de-DE" sz="1800" baseline="0" dirty="0" err="1" smtClean="0"/>
              <a:t>talk</a:t>
            </a:r>
            <a:r>
              <a:rPr lang="de-DE" sz="1800" baseline="0" dirty="0" smtClean="0"/>
              <a:t> </a:t>
            </a:r>
            <a:r>
              <a:rPr lang="de-DE" sz="1800" baseline="0" dirty="0" err="1" smtClean="0"/>
              <a:t>to</a:t>
            </a:r>
            <a:r>
              <a:rPr lang="de-DE" sz="1800" baseline="0" dirty="0" smtClean="0"/>
              <a:t> </a:t>
            </a:r>
            <a:r>
              <a:rPr lang="de-DE" sz="1800" baseline="0" dirty="0" err="1" smtClean="0"/>
              <a:t>the</a:t>
            </a:r>
            <a:r>
              <a:rPr lang="de-DE" sz="1800" baseline="0" dirty="0" smtClean="0"/>
              <a:t> </a:t>
            </a:r>
            <a:r>
              <a:rPr lang="de-DE" sz="1800" baseline="0" dirty="0" err="1" smtClean="0"/>
              <a:t>developers</a:t>
            </a:r>
            <a:r>
              <a:rPr lang="de-DE" sz="1800" baseline="0" dirty="0" smtClean="0"/>
              <a:t>, but </a:t>
            </a:r>
            <a:r>
              <a:rPr lang="de-DE" sz="1800" baseline="0" dirty="0" err="1" smtClean="0"/>
              <a:t>be</a:t>
            </a:r>
            <a:r>
              <a:rPr lang="de-DE" sz="1800" baseline="0" dirty="0" smtClean="0"/>
              <a:t> </a:t>
            </a:r>
            <a:r>
              <a:rPr lang="de-DE" sz="1800" baseline="0" dirty="0" err="1" smtClean="0"/>
              <a:t>aware</a:t>
            </a:r>
            <a:r>
              <a:rPr lang="de-DE" sz="1800" baseline="0" dirty="0" smtClean="0"/>
              <a:t> </a:t>
            </a:r>
            <a:r>
              <a:rPr lang="de-DE" sz="1800" baseline="0" dirty="0" err="1" smtClean="0"/>
              <a:t>that</a:t>
            </a:r>
            <a:r>
              <a:rPr lang="de-DE" sz="1800" baseline="0" dirty="0" smtClean="0"/>
              <a:t> </a:t>
            </a:r>
            <a:r>
              <a:rPr lang="de-DE" sz="1800" baseline="0" dirty="0" err="1" smtClean="0"/>
              <a:t>if</a:t>
            </a:r>
            <a:r>
              <a:rPr lang="de-DE" sz="1800" baseline="0" dirty="0" smtClean="0"/>
              <a:t> </a:t>
            </a:r>
            <a:r>
              <a:rPr lang="de-DE" sz="1800" baseline="0" dirty="0" err="1" smtClean="0"/>
              <a:t>you</a:t>
            </a:r>
            <a:r>
              <a:rPr lang="de-DE" sz="1800" baseline="0" dirty="0" smtClean="0"/>
              <a:t> do, </a:t>
            </a:r>
            <a:r>
              <a:rPr lang="de-DE" sz="1800" baseline="0" dirty="0" err="1" smtClean="0"/>
              <a:t>it‘s</a:t>
            </a:r>
            <a:r>
              <a:rPr lang="de-DE" sz="1800" baseline="0" dirty="0" smtClean="0"/>
              <a:t> a time / </a:t>
            </a:r>
            <a:r>
              <a:rPr lang="de-DE" sz="1800" baseline="0" dirty="0" err="1" smtClean="0"/>
              <a:t>money</a:t>
            </a:r>
            <a:r>
              <a:rPr lang="de-DE" sz="1800" baseline="0" dirty="0" smtClean="0"/>
              <a:t> </a:t>
            </a:r>
            <a:r>
              <a:rPr lang="de-DE" sz="1800" baseline="0" dirty="0" err="1" smtClean="0"/>
              <a:t>factor</a:t>
            </a:r>
            <a:r>
              <a:rPr lang="de-DE" sz="1800" baseline="0" dirty="0" smtClean="0"/>
              <a:t> (</a:t>
            </a:r>
            <a:r>
              <a:rPr lang="de-DE" sz="1800" baseline="0" dirty="0" err="1" smtClean="0"/>
              <a:t>project</a:t>
            </a:r>
            <a:r>
              <a:rPr lang="de-DE" sz="1800" baseline="0" dirty="0" smtClean="0"/>
              <a:t> </a:t>
            </a:r>
            <a:r>
              <a:rPr lang="de-DE" sz="1800" baseline="0" dirty="0" err="1" smtClean="0"/>
              <a:t>switch</a:t>
            </a:r>
            <a:r>
              <a:rPr lang="de-DE" sz="1800" baseline="0" dirty="0" smtClean="0"/>
              <a:t>)</a:t>
            </a:r>
          </a:p>
          <a:p>
            <a:endParaRPr lang="de-DE" baseline="0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710DC-0717-422D-BC98-B9A77189074D}" type="slidenum">
              <a:rPr lang="de-DE" smtClean="0"/>
              <a:pPr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700927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800" dirty="0" smtClean="0"/>
              <a:t>Developers </a:t>
            </a:r>
            <a:r>
              <a:rPr lang="de-DE" sz="1800" dirty="0" err="1" smtClean="0"/>
              <a:t>need</a:t>
            </a:r>
            <a:r>
              <a:rPr lang="de-DE" sz="1800" dirty="0" smtClean="0"/>
              <a:t> </a:t>
            </a:r>
            <a:r>
              <a:rPr lang="de-DE" sz="1800" dirty="0" err="1" smtClean="0"/>
              <a:t>ten</a:t>
            </a:r>
            <a:r>
              <a:rPr lang="de-DE" sz="1800" dirty="0" smtClean="0"/>
              <a:t> </a:t>
            </a:r>
            <a:r>
              <a:rPr lang="de-DE" sz="1800" dirty="0" err="1" smtClean="0"/>
              <a:t>minutes</a:t>
            </a:r>
            <a:r>
              <a:rPr lang="de-DE" sz="1800" dirty="0" smtClean="0"/>
              <a:t> </a:t>
            </a:r>
            <a:r>
              <a:rPr lang="de-DE" sz="1800" dirty="0" err="1" smtClean="0"/>
              <a:t>to</a:t>
            </a:r>
            <a:r>
              <a:rPr lang="de-DE" sz="1800" dirty="0" smtClean="0"/>
              <a:t> </a:t>
            </a:r>
            <a:r>
              <a:rPr lang="de-DE" sz="1800" dirty="0" err="1" smtClean="0"/>
              <a:t>get</a:t>
            </a:r>
            <a:r>
              <a:rPr lang="de-DE" sz="1800" dirty="0" smtClean="0"/>
              <a:t> </a:t>
            </a:r>
            <a:r>
              <a:rPr lang="de-DE" sz="1800" dirty="0" err="1" smtClean="0"/>
              <a:t>started</a:t>
            </a:r>
            <a:r>
              <a:rPr lang="de-DE" sz="1800" dirty="0" smtClean="0"/>
              <a:t> – </a:t>
            </a:r>
            <a:r>
              <a:rPr lang="de-DE" sz="1800" dirty="0" err="1" smtClean="0"/>
              <a:t>anyone</a:t>
            </a:r>
            <a:r>
              <a:rPr lang="de-DE" sz="1800" baseline="0" dirty="0" smtClean="0"/>
              <a:t> </a:t>
            </a:r>
            <a:r>
              <a:rPr lang="de-DE" sz="1800" baseline="0" dirty="0" err="1" smtClean="0"/>
              <a:t>does</a:t>
            </a:r>
            <a:endParaRPr lang="de-DE" sz="1800" baseline="0" dirty="0" smtClean="0"/>
          </a:p>
          <a:p>
            <a:endParaRPr lang="de-DE" sz="1800" baseline="0" dirty="0" smtClean="0"/>
          </a:p>
          <a:p>
            <a:r>
              <a:rPr lang="de-DE" sz="1800" baseline="0" dirty="0" smtClean="0"/>
              <a:t>GI // GO after </a:t>
            </a:r>
            <a:r>
              <a:rPr lang="de-DE" sz="1800" baseline="0" dirty="0" err="1" smtClean="0"/>
              <a:t>eight</a:t>
            </a:r>
            <a:r>
              <a:rPr lang="de-DE" sz="1800" baseline="0" dirty="0" smtClean="0"/>
              <a:t> </a:t>
            </a:r>
            <a:r>
              <a:rPr lang="de-DE" sz="1800" baseline="0" dirty="0" err="1" smtClean="0"/>
              <a:t>hours</a:t>
            </a:r>
            <a:r>
              <a:rPr lang="de-DE" sz="1800" baseline="0" dirty="0" smtClean="0"/>
              <a:t>, </a:t>
            </a:r>
            <a:r>
              <a:rPr lang="de-DE" sz="1800" baseline="0" dirty="0" err="1" smtClean="0"/>
              <a:t>production</a:t>
            </a:r>
            <a:r>
              <a:rPr lang="de-DE" sz="1800" baseline="0" dirty="0" smtClean="0"/>
              <a:t> </a:t>
            </a:r>
            <a:r>
              <a:rPr lang="de-DE" sz="1800" baseline="0" dirty="0" err="1" smtClean="0"/>
              <a:t>slows</a:t>
            </a:r>
            <a:r>
              <a:rPr lang="de-DE" sz="1800" baseline="0" dirty="0" smtClean="0"/>
              <a:t> </a:t>
            </a:r>
            <a:r>
              <a:rPr lang="de-DE" sz="1800" baseline="0" dirty="0" err="1" smtClean="0"/>
              <a:t>and</a:t>
            </a:r>
            <a:r>
              <a:rPr lang="de-DE" sz="1800" baseline="0" dirty="0" smtClean="0"/>
              <a:t> </a:t>
            </a:r>
            <a:r>
              <a:rPr lang="de-DE" sz="1800" baseline="0" dirty="0" err="1" smtClean="0"/>
              <a:t>becomes</a:t>
            </a:r>
            <a:r>
              <a:rPr lang="de-DE" sz="1800" baseline="0" dirty="0" smtClean="0"/>
              <a:t> </a:t>
            </a:r>
            <a:r>
              <a:rPr lang="de-DE" sz="1800" baseline="0" dirty="0" err="1" smtClean="0"/>
              <a:t>detrimental</a:t>
            </a:r>
            <a:r>
              <a:rPr lang="de-DE" sz="1800" baseline="0" dirty="0" smtClean="0"/>
              <a:t> </a:t>
            </a:r>
            <a:r>
              <a:rPr lang="de-DE" sz="1800" baseline="0" dirty="0" err="1" smtClean="0"/>
              <a:t>because</a:t>
            </a:r>
            <a:r>
              <a:rPr lang="de-DE" sz="1800" baseline="0" dirty="0" smtClean="0"/>
              <a:t> </a:t>
            </a:r>
            <a:r>
              <a:rPr lang="de-DE" sz="1800" baseline="0" dirty="0" err="1" smtClean="0"/>
              <a:t>of</a:t>
            </a:r>
            <a:r>
              <a:rPr lang="de-DE" sz="1800" baseline="0" dirty="0" smtClean="0"/>
              <a:t> </a:t>
            </a:r>
            <a:r>
              <a:rPr lang="de-DE" sz="1800" baseline="0" dirty="0" err="1" smtClean="0"/>
              <a:t>refactoring</a:t>
            </a:r>
            <a:endParaRPr lang="de-DE" sz="1800" baseline="0" dirty="0" smtClean="0"/>
          </a:p>
          <a:p>
            <a:endParaRPr lang="de-DE" sz="1800" baseline="0" dirty="0" smtClean="0"/>
          </a:p>
          <a:p>
            <a:r>
              <a:rPr lang="de-DE" sz="1800" baseline="0" dirty="0" smtClean="0"/>
              <a:t>Start </a:t>
            </a:r>
            <a:r>
              <a:rPr lang="de-DE" sz="1800" baseline="0" dirty="0" err="1" smtClean="0"/>
              <a:t>by</a:t>
            </a:r>
            <a:r>
              <a:rPr lang="de-DE" sz="1800" baseline="0" dirty="0" smtClean="0"/>
              <a:t> </a:t>
            </a:r>
            <a:r>
              <a:rPr lang="de-DE" sz="1800" baseline="0" dirty="0" err="1" smtClean="0"/>
              <a:t>adding</a:t>
            </a:r>
            <a:r>
              <a:rPr lang="de-DE" sz="1800" baseline="0" dirty="0" smtClean="0"/>
              <a:t> </a:t>
            </a:r>
            <a:r>
              <a:rPr lang="de-DE" sz="1800" baseline="0" dirty="0" err="1" smtClean="0"/>
              <a:t>up</a:t>
            </a:r>
            <a:r>
              <a:rPr lang="de-DE" sz="1800" baseline="0" dirty="0" smtClean="0"/>
              <a:t> </a:t>
            </a:r>
            <a:r>
              <a:rPr lang="de-DE" sz="1800" baseline="0" dirty="0" err="1" smtClean="0"/>
              <a:t>small</a:t>
            </a:r>
            <a:r>
              <a:rPr lang="de-DE" sz="1800" baseline="0" dirty="0" smtClean="0"/>
              <a:t> </a:t>
            </a:r>
            <a:r>
              <a:rPr lang="de-DE" sz="1800" baseline="0" dirty="0" err="1" smtClean="0"/>
              <a:t>tasks</a:t>
            </a:r>
            <a:r>
              <a:rPr lang="de-DE" sz="1800" baseline="0" dirty="0" smtClean="0"/>
              <a:t> </a:t>
            </a:r>
            <a:r>
              <a:rPr lang="de-DE" sz="1800" baseline="0" dirty="0" err="1" smtClean="0"/>
              <a:t>and</a:t>
            </a:r>
            <a:r>
              <a:rPr lang="de-DE" sz="1800" baseline="0" dirty="0" smtClean="0"/>
              <a:t> </a:t>
            </a:r>
            <a:r>
              <a:rPr lang="de-DE" sz="1800" baseline="0" dirty="0" err="1" smtClean="0"/>
              <a:t>breaking</a:t>
            </a:r>
            <a:r>
              <a:rPr lang="de-DE" sz="1800" baseline="0" dirty="0" smtClean="0"/>
              <a:t> down larger </a:t>
            </a:r>
            <a:r>
              <a:rPr lang="de-DE" sz="1800" baseline="0" dirty="0" err="1" smtClean="0"/>
              <a:t>ones</a:t>
            </a:r>
            <a:endParaRPr lang="de-DE" sz="1800" baseline="0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710DC-0717-422D-BC98-B9A77189074D}" type="slidenum">
              <a:rPr lang="de-DE" smtClean="0"/>
              <a:pPr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700927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800" dirty="0" err="1" smtClean="0">
                <a:solidFill>
                  <a:schemeClr val="accent1"/>
                </a:solidFill>
              </a:rPr>
              <a:t>Nine</a:t>
            </a:r>
            <a:r>
              <a:rPr lang="de-DE" sz="1800" dirty="0" smtClean="0">
                <a:solidFill>
                  <a:schemeClr val="accent1"/>
                </a:solidFill>
              </a:rPr>
              <a:t> </a:t>
            </a:r>
            <a:r>
              <a:rPr lang="de-DE" sz="1800" dirty="0" err="1" smtClean="0">
                <a:solidFill>
                  <a:schemeClr val="accent1"/>
                </a:solidFill>
              </a:rPr>
              <a:t>women</a:t>
            </a:r>
            <a:r>
              <a:rPr lang="de-DE" sz="1800" dirty="0" smtClean="0">
                <a:solidFill>
                  <a:schemeClr val="accent1"/>
                </a:solidFill>
              </a:rPr>
              <a:t> </a:t>
            </a:r>
            <a:r>
              <a:rPr lang="de-DE" sz="1800" dirty="0" err="1" smtClean="0">
                <a:solidFill>
                  <a:schemeClr val="accent1"/>
                </a:solidFill>
              </a:rPr>
              <a:t>cannot</a:t>
            </a:r>
            <a:r>
              <a:rPr lang="de-DE" sz="1800" dirty="0" smtClean="0">
                <a:solidFill>
                  <a:schemeClr val="accent1"/>
                </a:solidFill>
              </a:rPr>
              <a:t> </a:t>
            </a:r>
            <a:r>
              <a:rPr lang="de-DE" sz="1800" dirty="0" err="1" smtClean="0">
                <a:solidFill>
                  <a:schemeClr val="accent1"/>
                </a:solidFill>
              </a:rPr>
              <a:t>bear</a:t>
            </a:r>
            <a:r>
              <a:rPr lang="de-DE" sz="1800" dirty="0" smtClean="0">
                <a:solidFill>
                  <a:schemeClr val="accent1"/>
                </a:solidFill>
              </a:rPr>
              <a:t> a </a:t>
            </a:r>
            <a:r>
              <a:rPr lang="de-DE" sz="1800" dirty="0" err="1" smtClean="0">
                <a:solidFill>
                  <a:schemeClr val="accent1"/>
                </a:solidFill>
              </a:rPr>
              <a:t>child</a:t>
            </a:r>
            <a:r>
              <a:rPr lang="de-DE" sz="1800" dirty="0" smtClean="0">
                <a:solidFill>
                  <a:schemeClr val="accent1"/>
                </a:solidFill>
              </a:rPr>
              <a:t> in </a:t>
            </a:r>
            <a:r>
              <a:rPr lang="de-DE" sz="1800" dirty="0" err="1" smtClean="0">
                <a:solidFill>
                  <a:schemeClr val="accent1"/>
                </a:solidFill>
              </a:rPr>
              <a:t>one</a:t>
            </a:r>
            <a:r>
              <a:rPr lang="de-DE" sz="1800" dirty="0" smtClean="0">
                <a:solidFill>
                  <a:schemeClr val="accent1"/>
                </a:solidFill>
              </a:rPr>
              <a:t> </a:t>
            </a:r>
            <a:r>
              <a:rPr lang="de-DE" sz="1800" dirty="0" err="1" smtClean="0">
                <a:solidFill>
                  <a:schemeClr val="accent1"/>
                </a:solidFill>
              </a:rPr>
              <a:t>month</a:t>
            </a:r>
            <a:endParaRPr lang="de-DE" sz="1800" dirty="0" smtClean="0">
              <a:solidFill>
                <a:schemeClr val="accent1"/>
              </a:solidFill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1800" dirty="0" smtClean="0">
              <a:solidFill>
                <a:schemeClr val="accent1"/>
              </a:solidFill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800" dirty="0" err="1" smtClean="0">
                <a:solidFill>
                  <a:schemeClr val="accent1"/>
                </a:solidFill>
              </a:rPr>
              <a:t>If</a:t>
            </a:r>
            <a:r>
              <a:rPr lang="de-DE" sz="1800" dirty="0" smtClean="0">
                <a:solidFill>
                  <a:schemeClr val="accent1"/>
                </a:solidFill>
              </a:rPr>
              <a:t> </a:t>
            </a:r>
            <a:r>
              <a:rPr lang="de-DE" sz="1800" dirty="0" err="1" smtClean="0">
                <a:solidFill>
                  <a:schemeClr val="accent1"/>
                </a:solidFill>
              </a:rPr>
              <a:t>you</a:t>
            </a:r>
            <a:r>
              <a:rPr lang="de-DE" sz="1800" dirty="0" smtClean="0">
                <a:solidFill>
                  <a:schemeClr val="accent1"/>
                </a:solidFill>
              </a:rPr>
              <a:t> </a:t>
            </a:r>
            <a:r>
              <a:rPr lang="de-DE" sz="1800" dirty="0" err="1" smtClean="0">
                <a:solidFill>
                  <a:schemeClr val="accent1"/>
                </a:solidFill>
              </a:rPr>
              <a:t>have</a:t>
            </a:r>
            <a:r>
              <a:rPr lang="de-DE" sz="1800" baseline="0" dirty="0" smtClean="0">
                <a:solidFill>
                  <a:schemeClr val="accent1"/>
                </a:solidFill>
              </a:rPr>
              <a:t> </a:t>
            </a:r>
            <a:r>
              <a:rPr lang="de-DE" sz="1800" baseline="0" dirty="0" err="1" smtClean="0">
                <a:solidFill>
                  <a:schemeClr val="accent1"/>
                </a:solidFill>
              </a:rPr>
              <a:t>three</a:t>
            </a:r>
            <a:r>
              <a:rPr lang="de-DE" sz="1800" baseline="0" dirty="0" smtClean="0">
                <a:solidFill>
                  <a:schemeClr val="accent1"/>
                </a:solidFill>
              </a:rPr>
              <a:t> </a:t>
            </a:r>
            <a:r>
              <a:rPr lang="de-DE" sz="1800" baseline="0" dirty="0" err="1" smtClean="0">
                <a:solidFill>
                  <a:schemeClr val="accent1"/>
                </a:solidFill>
              </a:rPr>
              <a:t>tasks</a:t>
            </a:r>
            <a:r>
              <a:rPr lang="de-DE" sz="1800" baseline="0" dirty="0" smtClean="0">
                <a:solidFill>
                  <a:schemeClr val="accent1"/>
                </a:solidFill>
              </a:rPr>
              <a:t>, </a:t>
            </a:r>
            <a:r>
              <a:rPr lang="de-DE" sz="1800" baseline="0" dirty="0" err="1" smtClean="0">
                <a:solidFill>
                  <a:schemeClr val="accent1"/>
                </a:solidFill>
              </a:rPr>
              <a:t>which</a:t>
            </a:r>
            <a:r>
              <a:rPr lang="de-DE" sz="1800" baseline="0" dirty="0" smtClean="0">
                <a:solidFill>
                  <a:schemeClr val="accent1"/>
                </a:solidFill>
              </a:rPr>
              <a:t> </a:t>
            </a:r>
            <a:r>
              <a:rPr lang="de-DE" sz="1800" baseline="0" dirty="0" err="1" smtClean="0">
                <a:solidFill>
                  <a:schemeClr val="accent1"/>
                </a:solidFill>
              </a:rPr>
              <a:t>can</a:t>
            </a:r>
            <a:r>
              <a:rPr lang="de-DE" sz="1800" baseline="0" dirty="0" smtClean="0">
                <a:solidFill>
                  <a:schemeClr val="accent1"/>
                </a:solidFill>
              </a:rPr>
              <a:t> </a:t>
            </a:r>
            <a:r>
              <a:rPr lang="de-DE" sz="1800" baseline="0" dirty="0" err="1" smtClean="0">
                <a:solidFill>
                  <a:schemeClr val="accent1"/>
                </a:solidFill>
              </a:rPr>
              <a:t>only</a:t>
            </a:r>
            <a:r>
              <a:rPr lang="de-DE" sz="1800" baseline="0" dirty="0" smtClean="0">
                <a:solidFill>
                  <a:schemeClr val="accent1"/>
                </a:solidFill>
              </a:rPr>
              <a:t> </a:t>
            </a:r>
            <a:r>
              <a:rPr lang="de-DE" sz="1800" baseline="0" dirty="0" err="1" smtClean="0">
                <a:solidFill>
                  <a:schemeClr val="accent1"/>
                </a:solidFill>
              </a:rPr>
              <a:t>be</a:t>
            </a:r>
            <a:r>
              <a:rPr lang="de-DE" sz="1800" baseline="0" dirty="0" smtClean="0">
                <a:solidFill>
                  <a:schemeClr val="accent1"/>
                </a:solidFill>
              </a:rPr>
              <a:t> </a:t>
            </a:r>
            <a:r>
              <a:rPr lang="de-DE" sz="1800" baseline="0" dirty="0" err="1" smtClean="0">
                <a:solidFill>
                  <a:schemeClr val="accent1"/>
                </a:solidFill>
              </a:rPr>
              <a:t>perfomed</a:t>
            </a:r>
            <a:r>
              <a:rPr lang="de-DE" sz="1800" baseline="0" dirty="0" smtClean="0">
                <a:solidFill>
                  <a:schemeClr val="accent1"/>
                </a:solidFill>
              </a:rPr>
              <a:t> </a:t>
            </a:r>
            <a:r>
              <a:rPr lang="de-DE" sz="1800" baseline="0" dirty="0" err="1" smtClean="0">
                <a:solidFill>
                  <a:schemeClr val="accent1"/>
                </a:solidFill>
              </a:rPr>
              <a:t>by</a:t>
            </a:r>
            <a:r>
              <a:rPr lang="de-DE" sz="1800" baseline="0" dirty="0" smtClean="0">
                <a:solidFill>
                  <a:schemeClr val="accent1"/>
                </a:solidFill>
              </a:rPr>
              <a:t> </a:t>
            </a:r>
            <a:r>
              <a:rPr lang="de-DE" sz="1800" baseline="0" dirty="0" err="1" smtClean="0">
                <a:solidFill>
                  <a:schemeClr val="accent1"/>
                </a:solidFill>
              </a:rPr>
              <a:t>one</a:t>
            </a:r>
            <a:r>
              <a:rPr lang="de-DE" sz="1800" baseline="0" dirty="0" smtClean="0">
                <a:solidFill>
                  <a:schemeClr val="accent1"/>
                </a:solidFill>
              </a:rPr>
              <a:t> </a:t>
            </a:r>
            <a:r>
              <a:rPr lang="de-DE" sz="1800" baseline="0" dirty="0" err="1" smtClean="0">
                <a:solidFill>
                  <a:schemeClr val="accent1"/>
                </a:solidFill>
              </a:rPr>
              <a:t>person</a:t>
            </a:r>
            <a:r>
              <a:rPr lang="de-DE" sz="1800" baseline="0" dirty="0" smtClean="0">
                <a:solidFill>
                  <a:schemeClr val="accent1"/>
                </a:solidFill>
              </a:rPr>
              <a:t>, parallel </a:t>
            </a:r>
            <a:r>
              <a:rPr lang="de-DE" sz="1800" baseline="0" dirty="0" err="1" smtClean="0">
                <a:solidFill>
                  <a:schemeClr val="accent1"/>
                </a:solidFill>
              </a:rPr>
              <a:t>development</a:t>
            </a:r>
            <a:r>
              <a:rPr lang="de-DE" sz="1800" baseline="0" dirty="0" smtClean="0">
                <a:solidFill>
                  <a:schemeClr val="accent1"/>
                </a:solidFill>
              </a:rPr>
              <a:t> </a:t>
            </a:r>
            <a:r>
              <a:rPr lang="de-DE" sz="1800" baseline="0" dirty="0" err="1" smtClean="0">
                <a:solidFill>
                  <a:schemeClr val="accent1"/>
                </a:solidFill>
              </a:rPr>
              <a:t>is</a:t>
            </a:r>
            <a:r>
              <a:rPr lang="de-DE" sz="1800" baseline="0" dirty="0" smtClean="0">
                <a:solidFill>
                  <a:schemeClr val="accent1"/>
                </a:solidFill>
              </a:rPr>
              <a:t> </a:t>
            </a:r>
            <a:r>
              <a:rPr lang="de-DE" sz="1800" baseline="0" dirty="0" err="1" smtClean="0">
                <a:solidFill>
                  <a:schemeClr val="accent1"/>
                </a:solidFill>
              </a:rPr>
              <a:t>impossible</a:t>
            </a:r>
            <a:endParaRPr lang="de-DE" sz="1800" dirty="0" smtClean="0">
              <a:solidFill>
                <a:schemeClr val="accent1"/>
              </a:solidFill>
            </a:endParaRPr>
          </a:p>
          <a:p>
            <a:endParaRPr lang="de-DE" baseline="0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710DC-0717-422D-BC98-B9A77189074D}" type="slidenum">
              <a:rPr lang="de-DE" smtClean="0"/>
              <a:pPr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700927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baseline="0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710DC-0717-422D-BC98-B9A77189074D}" type="slidenum">
              <a:rPr lang="de-DE" smtClean="0"/>
              <a:pPr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700927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800" dirty="0" smtClean="0">
                <a:solidFill>
                  <a:schemeClr val="accent1"/>
                </a:solidFill>
              </a:rPr>
              <a:t>Short </a:t>
            </a:r>
            <a:r>
              <a:rPr lang="de-DE" sz="1800" dirty="0" err="1" smtClean="0">
                <a:solidFill>
                  <a:schemeClr val="accent1"/>
                </a:solidFill>
              </a:rPr>
              <a:t>explanation</a:t>
            </a:r>
            <a:r>
              <a:rPr lang="de-DE" sz="1800" dirty="0" smtClean="0">
                <a:solidFill>
                  <a:schemeClr val="accent1"/>
                </a:solidFill>
              </a:rPr>
              <a:t> </a:t>
            </a:r>
            <a:r>
              <a:rPr lang="de-DE" sz="1800" dirty="0" err="1" smtClean="0">
                <a:solidFill>
                  <a:schemeClr val="accent1"/>
                </a:solidFill>
              </a:rPr>
              <a:t>for</a:t>
            </a:r>
            <a:r>
              <a:rPr lang="de-DE" sz="1800" dirty="0" smtClean="0">
                <a:solidFill>
                  <a:schemeClr val="accent1"/>
                </a:solidFill>
              </a:rPr>
              <a:t> Phyllotaxis „The </a:t>
            </a:r>
            <a:r>
              <a:rPr lang="de-DE" sz="1800" dirty="0" err="1" smtClean="0">
                <a:solidFill>
                  <a:schemeClr val="accent1"/>
                </a:solidFill>
              </a:rPr>
              <a:t>order</a:t>
            </a:r>
            <a:r>
              <a:rPr lang="de-DE" sz="1800" dirty="0" smtClean="0">
                <a:solidFill>
                  <a:schemeClr val="accent1"/>
                </a:solidFill>
              </a:rPr>
              <a:t> </a:t>
            </a:r>
            <a:r>
              <a:rPr lang="de-DE" sz="1800" dirty="0" err="1" smtClean="0">
                <a:solidFill>
                  <a:schemeClr val="accent1"/>
                </a:solidFill>
              </a:rPr>
              <a:t>of</a:t>
            </a:r>
            <a:r>
              <a:rPr lang="de-DE" sz="1800" dirty="0" smtClean="0">
                <a:solidFill>
                  <a:schemeClr val="accent1"/>
                </a:solidFill>
              </a:rPr>
              <a:t> </a:t>
            </a:r>
            <a:r>
              <a:rPr lang="de-DE" sz="1800" dirty="0" err="1" smtClean="0">
                <a:solidFill>
                  <a:schemeClr val="accent1"/>
                </a:solidFill>
              </a:rPr>
              <a:t>leaves</a:t>
            </a:r>
            <a:r>
              <a:rPr lang="de-DE" sz="1800" dirty="0" smtClean="0">
                <a:solidFill>
                  <a:schemeClr val="accent1"/>
                </a:solidFill>
              </a:rPr>
              <a:t>“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1800" dirty="0" smtClean="0">
              <a:solidFill>
                <a:schemeClr val="accent1"/>
              </a:solidFill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800" dirty="0" smtClean="0">
                <a:solidFill>
                  <a:schemeClr val="accent1"/>
                </a:solidFill>
              </a:rPr>
              <a:t>Short </a:t>
            </a:r>
            <a:r>
              <a:rPr lang="de-DE" sz="1800" dirty="0" err="1" smtClean="0">
                <a:solidFill>
                  <a:schemeClr val="accent1"/>
                </a:solidFill>
              </a:rPr>
              <a:t>explanation</a:t>
            </a:r>
            <a:r>
              <a:rPr lang="de-DE" sz="1800" dirty="0" smtClean="0">
                <a:solidFill>
                  <a:schemeClr val="accent1"/>
                </a:solidFill>
              </a:rPr>
              <a:t> </a:t>
            </a:r>
            <a:r>
              <a:rPr lang="de-DE" sz="1800" dirty="0" err="1" smtClean="0">
                <a:solidFill>
                  <a:schemeClr val="accent1"/>
                </a:solidFill>
              </a:rPr>
              <a:t>of</a:t>
            </a:r>
            <a:r>
              <a:rPr lang="de-DE" sz="1800" dirty="0" smtClean="0">
                <a:solidFill>
                  <a:schemeClr val="accent1"/>
                </a:solidFill>
              </a:rPr>
              <a:t> </a:t>
            </a:r>
            <a:r>
              <a:rPr lang="de-DE" sz="1800" dirty="0" err="1" smtClean="0">
                <a:solidFill>
                  <a:schemeClr val="accent1"/>
                </a:solidFill>
              </a:rPr>
              <a:t>the</a:t>
            </a:r>
            <a:r>
              <a:rPr lang="de-DE" sz="1800" dirty="0" smtClean="0">
                <a:solidFill>
                  <a:schemeClr val="accent1"/>
                </a:solidFill>
              </a:rPr>
              <a:t> </a:t>
            </a:r>
            <a:r>
              <a:rPr lang="de-DE" sz="1800" dirty="0" err="1" smtClean="0">
                <a:solidFill>
                  <a:schemeClr val="accent1"/>
                </a:solidFill>
              </a:rPr>
              <a:t>numbers</a:t>
            </a:r>
            <a:endParaRPr lang="de-DE" sz="1800" dirty="0" smtClean="0">
              <a:solidFill>
                <a:schemeClr val="accent1"/>
              </a:solidFill>
            </a:endParaRPr>
          </a:p>
          <a:p>
            <a:endParaRPr lang="de-DE" sz="1800" baseline="0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710DC-0717-422D-BC98-B9A77189074D}" type="slidenum">
              <a:rPr lang="de-DE" smtClean="0"/>
              <a:pPr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700927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800" dirty="0" smtClean="0">
                <a:solidFill>
                  <a:schemeClr val="tx1"/>
                </a:solidFill>
              </a:rPr>
              <a:t>The </a:t>
            </a:r>
            <a:r>
              <a:rPr lang="de-DE" sz="1800" dirty="0" err="1" smtClean="0">
                <a:solidFill>
                  <a:schemeClr val="tx1"/>
                </a:solidFill>
              </a:rPr>
              <a:t>first</a:t>
            </a:r>
            <a:r>
              <a:rPr lang="de-DE" sz="1800" dirty="0" smtClean="0">
                <a:solidFill>
                  <a:schemeClr val="tx1"/>
                </a:solidFill>
              </a:rPr>
              <a:t> </a:t>
            </a:r>
            <a:r>
              <a:rPr lang="de-DE" sz="1800" dirty="0" err="1" smtClean="0">
                <a:solidFill>
                  <a:schemeClr val="tx1"/>
                </a:solidFill>
              </a:rPr>
              <a:t>sprint</a:t>
            </a:r>
            <a:r>
              <a:rPr lang="de-DE" sz="1800" baseline="0" dirty="0" smtClean="0">
                <a:solidFill>
                  <a:schemeClr val="tx1"/>
                </a:solidFill>
              </a:rPr>
              <a:t>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1800" baseline="0" dirty="0" smtClean="0">
              <a:solidFill>
                <a:schemeClr val="tx1"/>
              </a:solidFill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800" dirty="0" err="1" smtClean="0">
                <a:solidFill>
                  <a:schemeClr val="tx1"/>
                </a:solidFill>
              </a:rPr>
              <a:t>Velocity</a:t>
            </a:r>
            <a:r>
              <a:rPr lang="de-DE" sz="1800" dirty="0" smtClean="0">
                <a:solidFill>
                  <a:schemeClr val="tx1"/>
                </a:solidFill>
              </a:rPr>
              <a:t> </a:t>
            </a:r>
            <a:r>
              <a:rPr lang="de-DE" sz="1800" dirty="0" err="1" smtClean="0">
                <a:solidFill>
                  <a:schemeClr val="tx1"/>
                </a:solidFill>
              </a:rPr>
              <a:t>is</a:t>
            </a:r>
            <a:r>
              <a:rPr lang="de-DE" sz="1800" dirty="0" smtClean="0">
                <a:solidFill>
                  <a:schemeClr val="tx1"/>
                </a:solidFill>
              </a:rPr>
              <a:t> </a:t>
            </a:r>
            <a:r>
              <a:rPr lang="de-DE" sz="1800" dirty="0" err="1" smtClean="0">
                <a:solidFill>
                  <a:schemeClr val="tx1"/>
                </a:solidFill>
              </a:rPr>
              <a:t>local</a:t>
            </a:r>
            <a:r>
              <a:rPr lang="de-DE" sz="1800" dirty="0" smtClean="0">
                <a:solidFill>
                  <a:schemeClr val="tx1"/>
                </a:solidFill>
              </a:rPr>
              <a:t>, relative, </a:t>
            </a:r>
            <a:r>
              <a:rPr lang="de-DE" sz="1800" dirty="0" err="1" smtClean="0">
                <a:solidFill>
                  <a:schemeClr val="tx1"/>
                </a:solidFill>
              </a:rPr>
              <a:t>predictive</a:t>
            </a:r>
            <a:r>
              <a:rPr lang="de-DE" sz="1800" dirty="0" smtClean="0">
                <a:solidFill>
                  <a:schemeClr val="tx1"/>
                </a:solidFill>
              </a:rPr>
              <a:t>... ...</a:t>
            </a:r>
            <a:r>
              <a:rPr lang="de-DE" sz="1800" dirty="0" err="1" smtClean="0">
                <a:solidFill>
                  <a:schemeClr val="tx1"/>
                </a:solidFill>
              </a:rPr>
              <a:t>and</a:t>
            </a:r>
            <a:r>
              <a:rPr lang="de-DE" sz="1800" dirty="0" smtClean="0">
                <a:solidFill>
                  <a:schemeClr val="tx1"/>
                </a:solidFill>
              </a:rPr>
              <a:t> </a:t>
            </a:r>
            <a:r>
              <a:rPr lang="de-DE" sz="1800" dirty="0" err="1" smtClean="0">
                <a:solidFill>
                  <a:schemeClr val="tx1"/>
                </a:solidFill>
              </a:rPr>
              <a:t>applies</a:t>
            </a:r>
            <a:r>
              <a:rPr lang="de-DE" sz="1800" dirty="0" smtClean="0">
                <a:solidFill>
                  <a:schemeClr val="tx1"/>
                </a:solidFill>
              </a:rPr>
              <a:t> </a:t>
            </a:r>
            <a:r>
              <a:rPr lang="de-DE" sz="1800" dirty="0" err="1" smtClean="0">
                <a:solidFill>
                  <a:schemeClr val="tx1"/>
                </a:solidFill>
              </a:rPr>
              <a:t>to</a:t>
            </a:r>
            <a:r>
              <a:rPr lang="de-DE" sz="1800" dirty="0" smtClean="0">
                <a:solidFill>
                  <a:schemeClr val="tx1"/>
                </a:solidFill>
              </a:rPr>
              <a:t> </a:t>
            </a:r>
            <a:r>
              <a:rPr lang="de-DE" sz="1800" dirty="0" err="1" smtClean="0">
                <a:solidFill>
                  <a:schemeClr val="tx1"/>
                </a:solidFill>
              </a:rPr>
              <a:t>the</a:t>
            </a:r>
            <a:r>
              <a:rPr lang="de-DE" sz="1800" dirty="0" smtClean="0">
                <a:solidFill>
                  <a:schemeClr val="tx1"/>
                </a:solidFill>
              </a:rPr>
              <a:t> </a:t>
            </a:r>
            <a:r>
              <a:rPr lang="de-DE" sz="1800" dirty="0" err="1" smtClean="0">
                <a:solidFill>
                  <a:schemeClr val="tx1"/>
                </a:solidFill>
              </a:rPr>
              <a:t>entire</a:t>
            </a:r>
            <a:r>
              <a:rPr lang="de-DE" sz="1800" dirty="0" smtClean="0">
                <a:solidFill>
                  <a:schemeClr val="tx1"/>
                </a:solidFill>
              </a:rPr>
              <a:t> </a:t>
            </a:r>
            <a:r>
              <a:rPr lang="de-DE" sz="1800" dirty="0" err="1" smtClean="0">
                <a:solidFill>
                  <a:schemeClr val="tx1"/>
                </a:solidFill>
              </a:rPr>
              <a:t>team</a:t>
            </a:r>
            <a:endParaRPr lang="de-DE" sz="1800" dirty="0" smtClean="0">
              <a:solidFill>
                <a:schemeClr val="tx1"/>
              </a:solidFill>
            </a:endParaRPr>
          </a:p>
          <a:p>
            <a:endParaRPr lang="de-DE" baseline="0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710DC-0717-422D-BC98-B9A77189074D}" type="slidenum">
              <a:rPr lang="de-DE" smtClean="0"/>
              <a:pPr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7009270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710DC-0717-422D-BC98-B9A77189074D}" type="slidenum">
              <a:rPr lang="de-DE" smtClean="0"/>
              <a:pPr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700927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800" baseline="0" dirty="0" err="1" smtClean="0"/>
              <a:t>There</a:t>
            </a:r>
            <a:r>
              <a:rPr lang="de-DE" sz="1800" baseline="0" dirty="0" smtClean="0"/>
              <a:t> </a:t>
            </a:r>
            <a:r>
              <a:rPr lang="de-DE" sz="1800" baseline="0" dirty="0" err="1" smtClean="0"/>
              <a:t>is</a:t>
            </a:r>
            <a:r>
              <a:rPr lang="de-DE" sz="1800" baseline="0" dirty="0" smtClean="0"/>
              <a:t> a </a:t>
            </a:r>
            <a:r>
              <a:rPr lang="de-DE" sz="1800" baseline="0" dirty="0" err="1" smtClean="0"/>
              <a:t>subtle</a:t>
            </a:r>
            <a:r>
              <a:rPr lang="de-DE" sz="1800" baseline="0" dirty="0" smtClean="0"/>
              <a:t> </a:t>
            </a:r>
            <a:r>
              <a:rPr lang="de-DE" sz="1800" baseline="0" dirty="0" err="1" smtClean="0"/>
              <a:t>satisfaction</a:t>
            </a:r>
            <a:r>
              <a:rPr lang="de-DE" sz="1800" baseline="0" dirty="0" smtClean="0"/>
              <a:t> </a:t>
            </a:r>
            <a:r>
              <a:rPr lang="de-DE" sz="1800" baseline="0" dirty="0" err="1" smtClean="0"/>
              <a:t>we</a:t>
            </a:r>
            <a:r>
              <a:rPr lang="de-DE" sz="1800" baseline="0" dirty="0" smtClean="0"/>
              <a:t> </a:t>
            </a:r>
            <a:r>
              <a:rPr lang="de-DE" sz="1800" baseline="0" dirty="0" err="1" smtClean="0"/>
              <a:t>feel</a:t>
            </a:r>
            <a:r>
              <a:rPr lang="de-DE" sz="1800" baseline="0" dirty="0" smtClean="0"/>
              <a:t> </a:t>
            </a:r>
            <a:r>
              <a:rPr lang="de-DE" sz="1800" baseline="0" dirty="0" err="1" smtClean="0"/>
              <a:t>with</a:t>
            </a:r>
            <a:r>
              <a:rPr lang="de-DE" sz="1800" baseline="0" dirty="0" smtClean="0"/>
              <a:t> </a:t>
            </a:r>
            <a:r>
              <a:rPr lang="de-DE" sz="1800" baseline="0" dirty="0" err="1" smtClean="0"/>
              <a:t>every</a:t>
            </a:r>
            <a:r>
              <a:rPr lang="de-DE" sz="1800" baseline="0" dirty="0" smtClean="0"/>
              <a:t> </a:t>
            </a:r>
            <a:r>
              <a:rPr lang="de-DE" sz="1800" baseline="0" dirty="0" err="1" smtClean="0"/>
              <a:t>correct</a:t>
            </a:r>
            <a:r>
              <a:rPr lang="de-DE" sz="1800" baseline="0" dirty="0" smtClean="0"/>
              <a:t> </a:t>
            </a:r>
            <a:r>
              <a:rPr lang="de-DE" sz="1800" baseline="0" dirty="0" err="1" smtClean="0"/>
              <a:t>output</a:t>
            </a:r>
            <a:endParaRPr lang="de-DE" sz="1800" baseline="0" dirty="0" smtClean="0"/>
          </a:p>
          <a:p>
            <a:endParaRPr lang="de-DE" sz="1800" baseline="0" dirty="0" smtClean="0"/>
          </a:p>
          <a:p>
            <a:r>
              <a:rPr lang="de-DE" sz="1800" baseline="0" dirty="0" err="1" smtClean="0"/>
              <a:t>No</a:t>
            </a:r>
            <a:r>
              <a:rPr lang="de-DE" sz="1800" baseline="0" dirty="0" smtClean="0"/>
              <a:t> I </a:t>
            </a:r>
            <a:r>
              <a:rPr lang="de-DE" sz="1800" baseline="0" dirty="0" err="1" smtClean="0"/>
              <a:t>can‘t</a:t>
            </a:r>
            <a:r>
              <a:rPr lang="de-DE" sz="1800" baseline="0" dirty="0" smtClean="0"/>
              <a:t>, </a:t>
            </a:r>
            <a:r>
              <a:rPr lang="de-DE" sz="1800" baseline="0" dirty="0" err="1" smtClean="0"/>
              <a:t>yes</a:t>
            </a:r>
            <a:r>
              <a:rPr lang="de-DE" sz="1800" baseline="0" dirty="0" smtClean="0"/>
              <a:t>, I </a:t>
            </a:r>
            <a:r>
              <a:rPr lang="de-DE" sz="1800" baseline="0" dirty="0" err="1" smtClean="0"/>
              <a:t>can</a:t>
            </a:r>
            <a:r>
              <a:rPr lang="de-DE" sz="1800" baseline="0" dirty="0" smtClean="0"/>
              <a:t> // </a:t>
            </a:r>
            <a:r>
              <a:rPr lang="de-DE" sz="1800" baseline="0" dirty="0" err="1" smtClean="0"/>
              <a:t>loss</a:t>
            </a:r>
            <a:r>
              <a:rPr lang="de-DE" sz="1800" baseline="0" dirty="0" smtClean="0"/>
              <a:t> </a:t>
            </a:r>
            <a:r>
              <a:rPr lang="de-DE" sz="1800" baseline="0" dirty="0" err="1" smtClean="0"/>
              <a:t>of</a:t>
            </a:r>
            <a:r>
              <a:rPr lang="de-DE" sz="1800" baseline="0" dirty="0" smtClean="0"/>
              <a:t> </a:t>
            </a:r>
            <a:r>
              <a:rPr lang="de-DE" sz="1800" baseline="0" dirty="0" err="1" smtClean="0"/>
              <a:t>face</a:t>
            </a:r>
            <a:r>
              <a:rPr lang="de-DE" sz="1800" baseline="0" dirty="0" smtClean="0"/>
              <a:t> // </a:t>
            </a:r>
          </a:p>
          <a:p>
            <a:r>
              <a:rPr lang="de-DE" sz="1800" baseline="0" dirty="0" smtClean="0"/>
              <a:t>This </a:t>
            </a:r>
            <a:r>
              <a:rPr lang="de-DE" sz="1800" baseline="0" dirty="0" err="1" smtClean="0"/>
              <a:t>is</a:t>
            </a:r>
            <a:r>
              <a:rPr lang="de-DE" sz="1800" baseline="0" dirty="0" smtClean="0"/>
              <a:t> </a:t>
            </a:r>
            <a:r>
              <a:rPr lang="de-DE" sz="1800" baseline="0" dirty="0" err="1" smtClean="0"/>
              <a:t>totally</a:t>
            </a:r>
            <a:r>
              <a:rPr lang="de-DE" sz="1800" baseline="0" dirty="0" smtClean="0"/>
              <a:t> </a:t>
            </a:r>
            <a:r>
              <a:rPr lang="de-DE" sz="1800" baseline="0" dirty="0" err="1" smtClean="0"/>
              <a:t>going</a:t>
            </a:r>
            <a:r>
              <a:rPr lang="de-DE" sz="1800" baseline="0" dirty="0" smtClean="0"/>
              <a:t> </a:t>
            </a:r>
            <a:r>
              <a:rPr lang="de-DE" sz="1800" baseline="0" dirty="0" err="1" smtClean="0"/>
              <a:t>to</a:t>
            </a:r>
            <a:r>
              <a:rPr lang="de-DE" sz="1800" baseline="0" dirty="0" smtClean="0"/>
              <a:t> </a:t>
            </a:r>
            <a:r>
              <a:rPr lang="de-DE" sz="1800" baseline="0" dirty="0" err="1" smtClean="0"/>
              <a:t>work</a:t>
            </a:r>
            <a:r>
              <a:rPr lang="de-DE" sz="1800" baseline="0" dirty="0" smtClean="0"/>
              <a:t>, </a:t>
            </a:r>
            <a:r>
              <a:rPr lang="de-DE" sz="1800" baseline="0" dirty="0" err="1" smtClean="0"/>
              <a:t>I‘ll</a:t>
            </a:r>
            <a:r>
              <a:rPr lang="de-DE" sz="1800" baseline="0" dirty="0" smtClean="0"/>
              <a:t> </a:t>
            </a:r>
            <a:r>
              <a:rPr lang="de-DE" sz="1800" baseline="0" dirty="0" err="1" smtClean="0"/>
              <a:t>be</a:t>
            </a:r>
            <a:r>
              <a:rPr lang="de-DE" sz="1800" baseline="0" dirty="0" smtClean="0"/>
              <a:t> a </a:t>
            </a:r>
            <a:r>
              <a:rPr lang="de-DE" sz="1800" baseline="0" dirty="0" err="1" smtClean="0"/>
              <a:t>hero</a:t>
            </a:r>
            <a:endParaRPr lang="de-DE" sz="1800" baseline="0" dirty="0" smtClean="0"/>
          </a:p>
          <a:p>
            <a:endParaRPr lang="de-DE" sz="1800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800" baseline="0" dirty="0" err="1" smtClean="0"/>
              <a:t>Why</a:t>
            </a:r>
            <a:r>
              <a:rPr lang="de-DE" sz="1800" baseline="0" dirty="0" smtClean="0"/>
              <a:t> </a:t>
            </a:r>
            <a:r>
              <a:rPr lang="de-DE" sz="1800" baseline="0" dirty="0" err="1" smtClean="0"/>
              <a:t>Psychology</a:t>
            </a:r>
            <a:r>
              <a:rPr lang="de-DE" sz="1800" baseline="0" dirty="0" smtClean="0"/>
              <a:t>?  </a:t>
            </a:r>
            <a:r>
              <a:rPr lang="de-DE" sz="1800" baseline="0" dirty="0" err="1" smtClean="0"/>
              <a:t>Isn‘t</a:t>
            </a:r>
            <a:r>
              <a:rPr lang="de-DE" sz="1800" baseline="0" dirty="0" smtClean="0"/>
              <a:t> </a:t>
            </a:r>
            <a:r>
              <a:rPr lang="de-DE" sz="1800" baseline="0" dirty="0" err="1" smtClean="0"/>
              <a:t>it</a:t>
            </a:r>
            <a:r>
              <a:rPr lang="de-DE" sz="1800" baseline="0" dirty="0" smtClean="0"/>
              <a:t> all </a:t>
            </a:r>
            <a:r>
              <a:rPr lang="de-DE" sz="1800" baseline="0" dirty="0" err="1" smtClean="0"/>
              <a:t>algorithms</a:t>
            </a:r>
            <a:r>
              <a:rPr lang="de-DE" sz="1800" baseline="0" dirty="0" smtClean="0"/>
              <a:t>??</a:t>
            </a:r>
          </a:p>
          <a:p>
            <a:endParaRPr lang="de-DE" sz="1800" baseline="0" dirty="0" smtClean="0"/>
          </a:p>
          <a:p>
            <a:r>
              <a:rPr lang="de-DE" sz="1800" baseline="0" dirty="0" err="1" smtClean="0"/>
              <a:t>If</a:t>
            </a:r>
            <a:r>
              <a:rPr lang="de-DE" sz="1800" baseline="0" dirty="0" smtClean="0"/>
              <a:t> </a:t>
            </a:r>
            <a:r>
              <a:rPr lang="de-DE" sz="1800" baseline="0" dirty="0" err="1" smtClean="0"/>
              <a:t>computers</a:t>
            </a:r>
            <a:r>
              <a:rPr lang="de-DE" sz="1800" baseline="0" dirty="0" smtClean="0"/>
              <a:t> </a:t>
            </a:r>
            <a:r>
              <a:rPr lang="de-DE" sz="1800" baseline="0" dirty="0" err="1" smtClean="0"/>
              <a:t>and</a:t>
            </a:r>
            <a:r>
              <a:rPr lang="de-DE" sz="1800" baseline="0" dirty="0" smtClean="0"/>
              <a:t> </a:t>
            </a:r>
            <a:r>
              <a:rPr lang="de-DE" sz="1800" baseline="0" dirty="0" err="1" smtClean="0"/>
              <a:t>programms</a:t>
            </a:r>
            <a:r>
              <a:rPr lang="de-DE" sz="1800" baseline="0" dirty="0" smtClean="0"/>
              <a:t> all </a:t>
            </a:r>
            <a:r>
              <a:rPr lang="de-DE" sz="1800" baseline="0" dirty="0" err="1" smtClean="0"/>
              <a:t>run</a:t>
            </a:r>
            <a:r>
              <a:rPr lang="de-DE" sz="1800" baseline="0" dirty="0" smtClean="0"/>
              <a:t> on </a:t>
            </a:r>
            <a:r>
              <a:rPr lang="de-DE" sz="1800" baseline="0" dirty="0" err="1" smtClean="0"/>
              <a:t>numbers</a:t>
            </a:r>
            <a:r>
              <a:rPr lang="de-DE" sz="1800" baseline="0" dirty="0" smtClean="0"/>
              <a:t>, </a:t>
            </a:r>
            <a:r>
              <a:rPr lang="de-DE" sz="1800" baseline="0" dirty="0" err="1" smtClean="0"/>
              <a:t>it</a:t>
            </a:r>
            <a:r>
              <a:rPr lang="de-DE" sz="1800" baseline="0" dirty="0" smtClean="0"/>
              <a:t> </a:t>
            </a:r>
            <a:r>
              <a:rPr lang="de-DE" sz="1800" baseline="0" dirty="0" err="1" smtClean="0"/>
              <a:t>ought</a:t>
            </a:r>
            <a:r>
              <a:rPr lang="de-DE" sz="1800" baseline="0" dirty="0" smtClean="0"/>
              <a:t> </a:t>
            </a:r>
            <a:r>
              <a:rPr lang="de-DE" sz="1800" baseline="0" dirty="0" err="1" smtClean="0"/>
              <a:t>to</a:t>
            </a:r>
            <a:r>
              <a:rPr lang="de-DE" sz="1800" baseline="0" dirty="0" smtClean="0"/>
              <a:t> </a:t>
            </a:r>
            <a:r>
              <a:rPr lang="de-DE" sz="1800" baseline="0" dirty="0" err="1" smtClean="0"/>
              <a:t>be</a:t>
            </a:r>
            <a:r>
              <a:rPr lang="de-DE" sz="1800" baseline="0" dirty="0" smtClean="0"/>
              <a:t> </a:t>
            </a:r>
            <a:r>
              <a:rPr lang="de-DE" sz="1800" baseline="0" dirty="0" err="1" smtClean="0"/>
              <a:t>possible</a:t>
            </a:r>
            <a:r>
              <a:rPr lang="de-DE" sz="1800" baseline="0" dirty="0" smtClean="0"/>
              <a:t> </a:t>
            </a:r>
            <a:r>
              <a:rPr lang="de-DE" sz="1800" baseline="0" dirty="0" err="1" smtClean="0"/>
              <a:t>to</a:t>
            </a:r>
            <a:r>
              <a:rPr lang="de-DE" sz="1800" baseline="0" dirty="0" smtClean="0"/>
              <a:t> </a:t>
            </a:r>
            <a:r>
              <a:rPr lang="de-DE" sz="1800" baseline="0" dirty="0" err="1" smtClean="0"/>
              <a:t>mathematically</a:t>
            </a:r>
            <a:r>
              <a:rPr lang="de-DE" sz="1800" baseline="0" dirty="0" smtClean="0"/>
              <a:t> </a:t>
            </a:r>
            <a:r>
              <a:rPr lang="de-DE" sz="1800" baseline="0" dirty="0" err="1" smtClean="0"/>
              <a:t>predict</a:t>
            </a:r>
            <a:r>
              <a:rPr lang="de-DE" sz="1800" baseline="0" dirty="0" smtClean="0"/>
              <a:t> </a:t>
            </a:r>
            <a:r>
              <a:rPr lang="de-DE" sz="1800" baseline="0" dirty="0" err="1" smtClean="0"/>
              <a:t>the</a:t>
            </a:r>
            <a:r>
              <a:rPr lang="de-DE" sz="1800" baseline="0" dirty="0" smtClean="0"/>
              <a:t> </a:t>
            </a:r>
            <a:r>
              <a:rPr lang="de-DE" sz="1800" baseline="0" dirty="0" err="1" smtClean="0"/>
              <a:t>effort</a:t>
            </a:r>
            <a:r>
              <a:rPr lang="de-DE" sz="1800" baseline="0" dirty="0" smtClean="0"/>
              <a:t> </a:t>
            </a:r>
            <a:r>
              <a:rPr lang="de-DE" sz="1800" baseline="0" dirty="0" err="1" smtClean="0"/>
              <a:t>involved</a:t>
            </a:r>
            <a:endParaRPr lang="de-DE" sz="1800" baseline="0" dirty="0" smtClean="0"/>
          </a:p>
          <a:p>
            <a:r>
              <a:rPr lang="de-DE" sz="1800" baseline="0" dirty="0" err="1" smtClean="0"/>
              <a:t>We</a:t>
            </a:r>
            <a:r>
              <a:rPr lang="de-DE" sz="1800" baseline="0" dirty="0" smtClean="0"/>
              <a:t> </a:t>
            </a:r>
            <a:r>
              <a:rPr lang="de-DE" sz="1800" baseline="0" dirty="0" err="1" smtClean="0"/>
              <a:t>are</a:t>
            </a:r>
            <a:r>
              <a:rPr lang="de-DE" sz="1800" baseline="0" dirty="0" smtClean="0"/>
              <a:t> not </a:t>
            </a:r>
            <a:r>
              <a:rPr lang="de-DE" sz="1800" baseline="0" dirty="0" err="1" smtClean="0"/>
              <a:t>changing</a:t>
            </a:r>
            <a:r>
              <a:rPr lang="de-DE" sz="1800" baseline="0" dirty="0" smtClean="0"/>
              <a:t> </a:t>
            </a:r>
            <a:r>
              <a:rPr lang="de-DE" sz="1800" baseline="0" dirty="0" err="1" smtClean="0"/>
              <a:t>the</a:t>
            </a:r>
            <a:r>
              <a:rPr lang="de-DE" sz="1800" baseline="0" dirty="0" smtClean="0"/>
              <a:t> </a:t>
            </a:r>
            <a:r>
              <a:rPr lang="de-DE" sz="1800" baseline="0" dirty="0" err="1" smtClean="0"/>
              <a:t>water</a:t>
            </a:r>
            <a:r>
              <a:rPr lang="de-DE" sz="1800" baseline="0" dirty="0" smtClean="0"/>
              <a:t> pump in a </a:t>
            </a:r>
            <a:r>
              <a:rPr lang="de-DE" sz="1800" baseline="0" dirty="0" err="1" smtClean="0"/>
              <a:t>mercedes</a:t>
            </a:r>
            <a:r>
              <a:rPr lang="de-DE" sz="1800" baseline="0" dirty="0" smtClean="0"/>
              <a:t>. Software </a:t>
            </a:r>
            <a:r>
              <a:rPr lang="de-DE" sz="1800" baseline="0" dirty="0" err="1" smtClean="0"/>
              <a:t>projects</a:t>
            </a:r>
            <a:r>
              <a:rPr lang="de-DE" sz="1800" baseline="0" dirty="0" smtClean="0"/>
              <a:t> </a:t>
            </a:r>
            <a:r>
              <a:rPr lang="de-DE" sz="1800" baseline="0" dirty="0" err="1" smtClean="0"/>
              <a:t>are</a:t>
            </a:r>
            <a:r>
              <a:rPr lang="de-DE" sz="1800" baseline="0" dirty="0" smtClean="0"/>
              <a:t> </a:t>
            </a:r>
            <a:r>
              <a:rPr lang="de-DE" sz="1800" baseline="0" dirty="0" err="1" smtClean="0"/>
              <a:t>unique</a:t>
            </a:r>
            <a:endParaRPr lang="de-DE" sz="1800" baseline="0" dirty="0" smtClean="0"/>
          </a:p>
          <a:p>
            <a:endParaRPr lang="de-DE" sz="1800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710DC-0717-422D-BC98-B9A77189074D}" type="slidenum">
              <a:rPr lang="de-DE" smtClean="0"/>
              <a:pPr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1406317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710DC-0717-422D-BC98-B9A77189074D}" type="slidenum">
              <a:rPr lang="de-DE" smtClean="0"/>
              <a:pPr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600357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de-DE" sz="1800" baseline="0" dirty="0" smtClean="0"/>
              <a:t>The </a:t>
            </a:r>
            <a:r>
              <a:rPr lang="de-DE" sz="1800" baseline="0" dirty="0" err="1" smtClean="0"/>
              <a:t>more</a:t>
            </a:r>
            <a:r>
              <a:rPr lang="de-DE" sz="1800" baseline="0" dirty="0" smtClean="0"/>
              <a:t> </a:t>
            </a:r>
            <a:r>
              <a:rPr lang="de-DE" sz="1800" baseline="0" dirty="0" err="1" smtClean="0"/>
              <a:t>detailed</a:t>
            </a:r>
            <a:r>
              <a:rPr lang="de-DE" sz="1800" baseline="0" dirty="0" smtClean="0"/>
              <a:t> </a:t>
            </a:r>
            <a:r>
              <a:rPr lang="de-DE" sz="1800" baseline="0" dirty="0" err="1" smtClean="0"/>
              <a:t>the</a:t>
            </a:r>
            <a:r>
              <a:rPr lang="de-DE" sz="1800" baseline="0" dirty="0" smtClean="0"/>
              <a:t> </a:t>
            </a:r>
            <a:r>
              <a:rPr lang="de-DE" sz="1800" baseline="0" dirty="0" err="1" smtClean="0"/>
              <a:t>breifing</a:t>
            </a:r>
            <a:r>
              <a:rPr lang="de-DE" sz="1800" baseline="0" dirty="0" smtClean="0"/>
              <a:t>, </a:t>
            </a:r>
            <a:r>
              <a:rPr lang="de-DE" sz="1800" baseline="0" dirty="0" err="1" smtClean="0"/>
              <a:t>the</a:t>
            </a:r>
            <a:r>
              <a:rPr lang="de-DE" sz="1800" baseline="0" dirty="0" smtClean="0"/>
              <a:t> </a:t>
            </a:r>
            <a:r>
              <a:rPr lang="de-DE" sz="1800" baseline="0" dirty="0" err="1" smtClean="0"/>
              <a:t>more</a:t>
            </a:r>
            <a:r>
              <a:rPr lang="de-DE" sz="1800" baseline="0" dirty="0" smtClean="0"/>
              <a:t> </a:t>
            </a:r>
            <a:r>
              <a:rPr lang="de-DE" sz="1800" baseline="0" dirty="0" err="1" smtClean="0"/>
              <a:t>that</a:t>
            </a:r>
            <a:r>
              <a:rPr lang="de-DE" sz="1800" baseline="0" dirty="0" smtClean="0"/>
              <a:t> </a:t>
            </a:r>
            <a:r>
              <a:rPr lang="de-DE" sz="1800" baseline="0" dirty="0" err="1" smtClean="0"/>
              <a:t>gets</a:t>
            </a:r>
            <a:r>
              <a:rPr lang="de-DE" sz="1800" baseline="0" dirty="0" smtClean="0"/>
              <a:t> </a:t>
            </a:r>
            <a:r>
              <a:rPr lang="de-DE" sz="1800" baseline="0" dirty="0" err="1" smtClean="0"/>
              <a:t>thrown</a:t>
            </a:r>
            <a:r>
              <a:rPr lang="de-DE" sz="1800" baseline="0" dirty="0" smtClean="0"/>
              <a:t> </a:t>
            </a:r>
            <a:r>
              <a:rPr lang="de-DE" sz="1800" baseline="0" dirty="0" err="1" smtClean="0"/>
              <a:t>away</a:t>
            </a:r>
            <a:endParaRPr lang="de-DE" sz="1800" baseline="0" dirty="0" smtClean="0"/>
          </a:p>
          <a:p>
            <a:endParaRPr lang="de-DE" sz="1800" baseline="0" dirty="0" smtClean="0"/>
          </a:p>
          <a:p>
            <a:r>
              <a:rPr lang="de-DE" sz="1800" baseline="0" dirty="0" err="1" smtClean="0"/>
              <a:t>What</a:t>
            </a:r>
            <a:r>
              <a:rPr lang="de-DE" sz="1800" baseline="0" dirty="0" smtClean="0"/>
              <a:t> </a:t>
            </a:r>
            <a:r>
              <a:rPr lang="de-DE" sz="1800" baseline="0" dirty="0" err="1" smtClean="0"/>
              <a:t>we</a:t>
            </a:r>
            <a:r>
              <a:rPr lang="de-DE" sz="1800" baseline="0" dirty="0" smtClean="0"/>
              <a:t> </a:t>
            </a:r>
            <a:r>
              <a:rPr lang="de-DE" sz="1800" baseline="0" dirty="0" err="1" smtClean="0"/>
              <a:t>know</a:t>
            </a:r>
            <a:r>
              <a:rPr lang="de-DE" sz="1800" baseline="0" dirty="0" smtClean="0"/>
              <a:t>, </a:t>
            </a:r>
          </a:p>
          <a:p>
            <a:endParaRPr lang="de-DE" sz="1800" baseline="0" dirty="0" smtClean="0"/>
          </a:p>
          <a:p>
            <a:r>
              <a:rPr lang="de-DE" sz="1800" dirty="0" err="1" smtClean="0"/>
              <a:t>there</a:t>
            </a:r>
            <a:r>
              <a:rPr lang="de-DE" sz="1800" dirty="0" smtClean="0"/>
              <a:t> </a:t>
            </a:r>
            <a:r>
              <a:rPr lang="de-DE" sz="1800" dirty="0" err="1" smtClean="0"/>
              <a:t>are</a:t>
            </a:r>
            <a:r>
              <a:rPr lang="de-DE" sz="1800" dirty="0" smtClean="0"/>
              <a:t> </a:t>
            </a:r>
            <a:r>
              <a:rPr lang="de-DE" sz="1800" dirty="0" err="1" smtClean="0"/>
              <a:t>known</a:t>
            </a:r>
            <a:r>
              <a:rPr lang="de-DE" sz="1800" dirty="0" smtClean="0"/>
              <a:t> </a:t>
            </a:r>
            <a:r>
              <a:rPr lang="de-DE" sz="1800" dirty="0" err="1" smtClean="0"/>
              <a:t>knowns</a:t>
            </a:r>
            <a:r>
              <a:rPr lang="de-DE" sz="1800" dirty="0" smtClean="0"/>
              <a:t>; </a:t>
            </a:r>
            <a:r>
              <a:rPr lang="de-DE" sz="1800" dirty="0" err="1" smtClean="0"/>
              <a:t>there</a:t>
            </a:r>
            <a:r>
              <a:rPr lang="de-DE" sz="1800" dirty="0" smtClean="0"/>
              <a:t> </a:t>
            </a:r>
            <a:r>
              <a:rPr lang="de-DE" sz="1800" dirty="0" err="1" smtClean="0"/>
              <a:t>are</a:t>
            </a:r>
            <a:r>
              <a:rPr lang="de-DE" sz="1800" dirty="0" smtClean="0"/>
              <a:t> </a:t>
            </a:r>
            <a:r>
              <a:rPr lang="de-DE" sz="1800" dirty="0" err="1" smtClean="0"/>
              <a:t>things</a:t>
            </a:r>
            <a:r>
              <a:rPr lang="de-DE" sz="1800" dirty="0" smtClean="0"/>
              <a:t> </a:t>
            </a:r>
            <a:r>
              <a:rPr lang="de-DE" sz="1800" dirty="0" err="1" smtClean="0"/>
              <a:t>we</a:t>
            </a:r>
            <a:r>
              <a:rPr lang="de-DE" sz="1800" dirty="0" smtClean="0"/>
              <a:t> </a:t>
            </a:r>
            <a:r>
              <a:rPr lang="de-DE" sz="1800" dirty="0" err="1" smtClean="0"/>
              <a:t>know</a:t>
            </a:r>
            <a:r>
              <a:rPr lang="de-DE" sz="1800" dirty="0" smtClean="0"/>
              <a:t> </a:t>
            </a:r>
            <a:r>
              <a:rPr lang="de-DE" sz="1800" dirty="0" err="1" smtClean="0"/>
              <a:t>we</a:t>
            </a:r>
            <a:r>
              <a:rPr lang="de-DE" sz="1800" dirty="0" smtClean="0"/>
              <a:t> </a:t>
            </a:r>
            <a:r>
              <a:rPr lang="de-DE" sz="1800" dirty="0" err="1" smtClean="0"/>
              <a:t>know</a:t>
            </a:r>
            <a:endParaRPr lang="de-DE" sz="1800" dirty="0" smtClean="0"/>
          </a:p>
          <a:p>
            <a:endParaRPr lang="de-DE" sz="1800" dirty="0" smtClean="0"/>
          </a:p>
          <a:p>
            <a:r>
              <a:rPr lang="de-DE" sz="1800" dirty="0" err="1" smtClean="0"/>
              <a:t>We</a:t>
            </a:r>
            <a:r>
              <a:rPr lang="de-DE" sz="1800" dirty="0" smtClean="0"/>
              <a:t> also </a:t>
            </a:r>
            <a:r>
              <a:rPr lang="de-DE" sz="1800" dirty="0" err="1" smtClean="0"/>
              <a:t>know</a:t>
            </a:r>
            <a:r>
              <a:rPr lang="de-DE" sz="1800" dirty="0" smtClean="0"/>
              <a:t> </a:t>
            </a:r>
            <a:r>
              <a:rPr lang="de-DE" sz="1800" dirty="0" err="1" smtClean="0"/>
              <a:t>there</a:t>
            </a:r>
            <a:r>
              <a:rPr lang="de-DE" sz="1800" dirty="0" smtClean="0"/>
              <a:t> </a:t>
            </a:r>
            <a:r>
              <a:rPr lang="de-DE" sz="1800" dirty="0" err="1" smtClean="0"/>
              <a:t>are</a:t>
            </a:r>
            <a:r>
              <a:rPr lang="de-DE" sz="1800" dirty="0" smtClean="0"/>
              <a:t> </a:t>
            </a:r>
            <a:r>
              <a:rPr lang="de-DE" sz="1800" dirty="0" err="1" smtClean="0"/>
              <a:t>known</a:t>
            </a:r>
            <a:r>
              <a:rPr lang="de-DE" sz="1800" dirty="0" smtClean="0"/>
              <a:t> </a:t>
            </a:r>
            <a:r>
              <a:rPr lang="de-DE" sz="1800" dirty="0" err="1" smtClean="0"/>
              <a:t>unknowns</a:t>
            </a:r>
            <a:r>
              <a:rPr lang="de-DE" sz="1800" dirty="0" smtClean="0"/>
              <a:t>; </a:t>
            </a:r>
            <a:r>
              <a:rPr lang="de-DE" sz="1800" dirty="0" err="1" smtClean="0"/>
              <a:t>that</a:t>
            </a:r>
            <a:r>
              <a:rPr lang="de-DE" sz="1800" dirty="0" smtClean="0"/>
              <a:t> </a:t>
            </a:r>
            <a:r>
              <a:rPr lang="de-DE" sz="1800" dirty="0" err="1" smtClean="0"/>
              <a:t>is</a:t>
            </a:r>
            <a:r>
              <a:rPr lang="de-DE" sz="1800" dirty="0" smtClean="0"/>
              <a:t> </a:t>
            </a:r>
            <a:r>
              <a:rPr lang="de-DE" sz="1800" dirty="0" err="1" smtClean="0"/>
              <a:t>to</a:t>
            </a:r>
            <a:r>
              <a:rPr lang="de-DE" sz="1800" dirty="0" smtClean="0"/>
              <a:t> </a:t>
            </a:r>
            <a:r>
              <a:rPr lang="de-DE" sz="1800" dirty="0" err="1" smtClean="0"/>
              <a:t>say</a:t>
            </a:r>
            <a:r>
              <a:rPr lang="de-DE" sz="1800" dirty="0" smtClean="0"/>
              <a:t> </a:t>
            </a:r>
            <a:r>
              <a:rPr lang="de-DE" sz="1800" dirty="0" err="1" smtClean="0"/>
              <a:t>we</a:t>
            </a:r>
            <a:r>
              <a:rPr lang="de-DE" sz="1800" dirty="0" smtClean="0"/>
              <a:t> </a:t>
            </a:r>
            <a:r>
              <a:rPr lang="de-DE" sz="1800" dirty="0" err="1" smtClean="0"/>
              <a:t>know</a:t>
            </a:r>
            <a:r>
              <a:rPr lang="de-DE" sz="1800" dirty="0" smtClean="0"/>
              <a:t> </a:t>
            </a:r>
            <a:r>
              <a:rPr lang="de-DE" sz="1800" dirty="0" err="1" smtClean="0"/>
              <a:t>there</a:t>
            </a:r>
            <a:r>
              <a:rPr lang="de-DE" sz="1800" dirty="0" smtClean="0"/>
              <a:t> </a:t>
            </a:r>
            <a:r>
              <a:rPr lang="de-DE" sz="1800" dirty="0" err="1" smtClean="0"/>
              <a:t>are</a:t>
            </a:r>
            <a:r>
              <a:rPr lang="de-DE" sz="1800" dirty="0" smtClean="0"/>
              <a:t> </a:t>
            </a:r>
            <a:r>
              <a:rPr lang="de-DE" sz="1800" dirty="0" err="1" smtClean="0"/>
              <a:t>some</a:t>
            </a:r>
            <a:r>
              <a:rPr lang="de-DE" sz="1800" dirty="0" smtClean="0"/>
              <a:t> </a:t>
            </a:r>
            <a:r>
              <a:rPr lang="de-DE" sz="1800" dirty="0" err="1" smtClean="0"/>
              <a:t>things</a:t>
            </a:r>
            <a:r>
              <a:rPr lang="de-DE" sz="1800" dirty="0" smtClean="0"/>
              <a:t> </a:t>
            </a:r>
            <a:r>
              <a:rPr lang="de-DE" sz="1800" dirty="0" err="1" smtClean="0"/>
              <a:t>we</a:t>
            </a:r>
            <a:r>
              <a:rPr lang="de-DE" sz="1800" dirty="0" smtClean="0"/>
              <a:t> do not </a:t>
            </a:r>
            <a:r>
              <a:rPr lang="de-DE" sz="1800" dirty="0" err="1" smtClean="0"/>
              <a:t>know</a:t>
            </a:r>
            <a:r>
              <a:rPr lang="de-DE" sz="1800" dirty="0" smtClean="0"/>
              <a:t>.</a:t>
            </a:r>
          </a:p>
          <a:p>
            <a:endParaRPr lang="de-DE" sz="1800" dirty="0" smtClean="0"/>
          </a:p>
          <a:p>
            <a:r>
              <a:rPr lang="de-DE" sz="1800" dirty="0" smtClean="0"/>
              <a:t>But </a:t>
            </a:r>
            <a:r>
              <a:rPr lang="de-DE" sz="1800" dirty="0" err="1" smtClean="0"/>
              <a:t>there</a:t>
            </a:r>
            <a:r>
              <a:rPr lang="de-DE" sz="1800" dirty="0" smtClean="0"/>
              <a:t> </a:t>
            </a:r>
            <a:r>
              <a:rPr lang="de-DE" sz="1800" dirty="0" err="1" smtClean="0"/>
              <a:t>are</a:t>
            </a:r>
            <a:r>
              <a:rPr lang="de-DE" sz="1800" dirty="0" smtClean="0"/>
              <a:t> also </a:t>
            </a:r>
            <a:r>
              <a:rPr lang="de-DE" sz="1800" dirty="0" err="1" smtClean="0"/>
              <a:t>unknown</a:t>
            </a:r>
            <a:r>
              <a:rPr lang="de-DE" sz="1800" dirty="0" smtClean="0"/>
              <a:t> </a:t>
            </a:r>
            <a:r>
              <a:rPr lang="de-DE" sz="1800" dirty="0" err="1" smtClean="0"/>
              <a:t>unknowns</a:t>
            </a:r>
            <a:r>
              <a:rPr lang="de-DE" sz="1800" dirty="0" smtClean="0"/>
              <a:t> – </a:t>
            </a:r>
            <a:r>
              <a:rPr lang="de-DE" sz="1800" dirty="0" err="1" smtClean="0"/>
              <a:t>the</a:t>
            </a:r>
            <a:r>
              <a:rPr lang="de-DE" sz="1800" dirty="0" smtClean="0"/>
              <a:t> </a:t>
            </a:r>
            <a:r>
              <a:rPr lang="de-DE" sz="1800" dirty="0" err="1" smtClean="0"/>
              <a:t>ones</a:t>
            </a:r>
            <a:r>
              <a:rPr lang="de-DE" sz="1800" dirty="0" smtClean="0"/>
              <a:t> </a:t>
            </a:r>
            <a:r>
              <a:rPr lang="de-DE" sz="1800" dirty="0" err="1" smtClean="0"/>
              <a:t>we</a:t>
            </a:r>
            <a:r>
              <a:rPr lang="de-DE" sz="1800" dirty="0" smtClean="0"/>
              <a:t> </a:t>
            </a:r>
            <a:r>
              <a:rPr lang="de-DE" sz="1800" dirty="0" err="1" smtClean="0"/>
              <a:t>don't</a:t>
            </a:r>
            <a:r>
              <a:rPr lang="de-DE" sz="1800" dirty="0" smtClean="0"/>
              <a:t> </a:t>
            </a:r>
            <a:r>
              <a:rPr lang="de-DE" sz="1800" dirty="0" err="1" smtClean="0"/>
              <a:t>know</a:t>
            </a:r>
            <a:r>
              <a:rPr lang="de-DE" sz="1800" dirty="0" smtClean="0"/>
              <a:t> </a:t>
            </a:r>
            <a:r>
              <a:rPr lang="de-DE" sz="1800" dirty="0" err="1" smtClean="0"/>
              <a:t>we</a:t>
            </a:r>
            <a:r>
              <a:rPr lang="de-DE" sz="1800" dirty="0" smtClean="0"/>
              <a:t> </a:t>
            </a:r>
            <a:r>
              <a:rPr lang="de-DE" sz="1800" dirty="0" err="1" smtClean="0"/>
              <a:t>don't</a:t>
            </a:r>
            <a:r>
              <a:rPr lang="de-DE" sz="1800" dirty="0" smtClean="0"/>
              <a:t> </a:t>
            </a:r>
            <a:r>
              <a:rPr lang="de-DE" sz="1800" dirty="0" err="1" smtClean="0"/>
              <a:t>know</a:t>
            </a:r>
            <a:endParaRPr lang="de-DE" sz="1800" dirty="0" smtClean="0"/>
          </a:p>
          <a:p>
            <a:endParaRPr lang="de-DE" sz="1800" dirty="0" smtClean="0"/>
          </a:p>
          <a:p>
            <a:r>
              <a:rPr lang="de-DE" sz="1800" dirty="0" smtClean="0"/>
              <a:t>These </a:t>
            </a:r>
            <a:r>
              <a:rPr lang="de-DE" sz="1800" dirty="0" err="1" smtClean="0"/>
              <a:t>unknowns</a:t>
            </a:r>
            <a:r>
              <a:rPr lang="de-DE" sz="1800" dirty="0" smtClean="0"/>
              <a:t> </a:t>
            </a:r>
            <a:r>
              <a:rPr lang="de-DE" sz="1800" dirty="0" err="1" smtClean="0"/>
              <a:t>have</a:t>
            </a:r>
            <a:r>
              <a:rPr lang="de-DE" sz="1800" dirty="0" smtClean="0"/>
              <a:t> </a:t>
            </a:r>
            <a:r>
              <a:rPr lang="de-DE" sz="1800" dirty="0" err="1" smtClean="0"/>
              <a:t>the</a:t>
            </a:r>
            <a:r>
              <a:rPr lang="de-DE" sz="1800" dirty="0" smtClean="0"/>
              <a:t> </a:t>
            </a:r>
            <a:r>
              <a:rPr lang="de-DE" sz="1800" dirty="0" err="1" smtClean="0"/>
              <a:t>most</a:t>
            </a:r>
            <a:r>
              <a:rPr lang="de-DE" sz="1800" dirty="0" smtClean="0"/>
              <a:t> negative </a:t>
            </a:r>
            <a:r>
              <a:rPr lang="de-DE" sz="1800" dirty="0" err="1" smtClean="0"/>
              <a:t>influence</a:t>
            </a:r>
            <a:r>
              <a:rPr lang="de-DE" sz="1800" dirty="0" smtClean="0"/>
              <a:t>, </a:t>
            </a:r>
            <a:r>
              <a:rPr lang="de-DE" sz="1800" dirty="0" err="1" smtClean="0"/>
              <a:t>because</a:t>
            </a:r>
            <a:r>
              <a:rPr lang="de-DE" sz="1800" dirty="0" smtClean="0"/>
              <a:t> </a:t>
            </a:r>
            <a:r>
              <a:rPr lang="de-DE" sz="1800" dirty="0" err="1" smtClean="0"/>
              <a:t>they</a:t>
            </a:r>
            <a:r>
              <a:rPr lang="de-DE" sz="1800" dirty="0" smtClean="0"/>
              <a:t> „</a:t>
            </a:r>
            <a:r>
              <a:rPr lang="de-DE" sz="1800" dirty="0" err="1" smtClean="0"/>
              <a:t>appear</a:t>
            </a:r>
            <a:r>
              <a:rPr lang="de-DE" sz="1800" dirty="0" smtClean="0"/>
              <a:t>“ </a:t>
            </a:r>
            <a:r>
              <a:rPr lang="de-DE" sz="1800" dirty="0" err="1" smtClean="0"/>
              <a:t>later</a:t>
            </a:r>
            <a:r>
              <a:rPr lang="de-DE" sz="1800" dirty="0" smtClean="0"/>
              <a:t> </a:t>
            </a:r>
            <a:r>
              <a:rPr lang="de-DE" sz="1800" dirty="0" err="1" smtClean="0"/>
              <a:t>and</a:t>
            </a:r>
            <a:r>
              <a:rPr lang="de-DE" sz="1800" dirty="0" smtClean="0"/>
              <a:t> </a:t>
            </a:r>
            <a:r>
              <a:rPr lang="de-DE" sz="1800" dirty="0" err="1" smtClean="0"/>
              <a:t>later</a:t>
            </a:r>
            <a:r>
              <a:rPr lang="de-DE" sz="1800" dirty="0" smtClean="0"/>
              <a:t> in </a:t>
            </a:r>
            <a:r>
              <a:rPr lang="de-DE" sz="1800" dirty="0" err="1" smtClean="0"/>
              <a:t>the</a:t>
            </a:r>
            <a:r>
              <a:rPr lang="de-DE" sz="1800" dirty="0" smtClean="0"/>
              <a:t> </a:t>
            </a:r>
            <a:r>
              <a:rPr lang="de-DE" sz="1800" dirty="0" err="1" smtClean="0"/>
              <a:t>project</a:t>
            </a:r>
            <a:r>
              <a:rPr lang="de-DE" sz="1800" dirty="0" smtClean="0"/>
              <a:t> </a:t>
            </a:r>
            <a:r>
              <a:rPr lang="de-DE" sz="1800" dirty="0" err="1" smtClean="0"/>
              <a:t>when</a:t>
            </a:r>
            <a:r>
              <a:rPr lang="de-DE" sz="1800" dirty="0" smtClean="0"/>
              <a:t> </a:t>
            </a:r>
            <a:r>
              <a:rPr lang="de-DE" sz="1800" dirty="0" err="1" smtClean="0"/>
              <a:t>their</a:t>
            </a:r>
            <a:r>
              <a:rPr lang="de-DE" sz="1800" dirty="0" smtClean="0"/>
              <a:t> </a:t>
            </a:r>
            <a:r>
              <a:rPr lang="de-DE" sz="1800" dirty="0" err="1" smtClean="0"/>
              <a:t>impact</a:t>
            </a:r>
            <a:r>
              <a:rPr lang="de-DE" sz="1800" dirty="0" smtClean="0"/>
              <a:t> </a:t>
            </a:r>
            <a:r>
              <a:rPr lang="de-DE" sz="1800" dirty="0" err="1" smtClean="0"/>
              <a:t>is</a:t>
            </a:r>
            <a:r>
              <a:rPr lang="de-DE" sz="1800" dirty="0" smtClean="0"/>
              <a:t> </a:t>
            </a:r>
            <a:r>
              <a:rPr lang="de-DE" sz="1800" dirty="0" err="1" smtClean="0"/>
              <a:t>greatest</a:t>
            </a:r>
            <a:endParaRPr lang="de-DE" sz="1800" dirty="0" smtClean="0"/>
          </a:p>
          <a:p>
            <a:endParaRPr lang="de-DE" sz="1800" baseline="0" dirty="0" smtClean="0"/>
          </a:p>
          <a:p>
            <a:r>
              <a:rPr lang="de-DE" sz="1800" baseline="0" dirty="0" err="1" smtClean="0"/>
              <a:t>If</a:t>
            </a:r>
            <a:r>
              <a:rPr lang="de-DE" sz="1800" baseline="0" dirty="0" smtClean="0"/>
              <a:t> </a:t>
            </a:r>
            <a:r>
              <a:rPr lang="de-DE" sz="1800" baseline="0" dirty="0" err="1" smtClean="0"/>
              <a:t>we</a:t>
            </a:r>
            <a:r>
              <a:rPr lang="de-DE" sz="1800" baseline="0" dirty="0" smtClean="0"/>
              <a:t> </a:t>
            </a:r>
            <a:r>
              <a:rPr lang="de-DE" sz="1800" baseline="0" dirty="0" err="1" smtClean="0"/>
              <a:t>did</a:t>
            </a:r>
            <a:r>
              <a:rPr lang="de-DE" sz="1800" baseline="0" dirty="0" smtClean="0"/>
              <a:t> X, </a:t>
            </a:r>
            <a:r>
              <a:rPr lang="de-DE" sz="1800" baseline="0" dirty="0" err="1" smtClean="0"/>
              <a:t>we</a:t>
            </a:r>
            <a:r>
              <a:rPr lang="de-DE" sz="1800" baseline="0" dirty="0" smtClean="0"/>
              <a:t> </a:t>
            </a:r>
            <a:r>
              <a:rPr lang="de-DE" sz="1800" baseline="0" dirty="0" err="1" smtClean="0"/>
              <a:t>can</a:t>
            </a:r>
            <a:r>
              <a:rPr lang="de-DE" sz="1800" baseline="0" dirty="0" smtClean="0"/>
              <a:t> do Y</a:t>
            </a:r>
          </a:p>
          <a:p>
            <a:endParaRPr lang="de-DE" sz="1800" baseline="0" dirty="0" smtClean="0"/>
          </a:p>
          <a:p>
            <a:r>
              <a:rPr lang="de-DE" sz="1800" baseline="0" dirty="0" err="1" smtClean="0"/>
              <a:t>Sleeping</a:t>
            </a:r>
            <a:r>
              <a:rPr lang="de-DE" sz="1800" baseline="0" dirty="0" smtClean="0"/>
              <a:t> </a:t>
            </a:r>
            <a:r>
              <a:rPr lang="de-DE" sz="1800" baseline="0" dirty="0" err="1" smtClean="0"/>
              <a:t>bag</a:t>
            </a:r>
            <a:r>
              <a:rPr lang="de-DE" sz="1800" baseline="0" dirty="0" smtClean="0"/>
              <a:t> </a:t>
            </a:r>
            <a:r>
              <a:rPr lang="de-DE" sz="1800" baseline="0" dirty="0" err="1" smtClean="0"/>
              <a:t>analogy</a:t>
            </a:r>
            <a:r>
              <a:rPr lang="de-DE" sz="1800" baseline="0" dirty="0" smtClean="0"/>
              <a:t>?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710DC-0717-422D-BC98-B9A77189074D}" type="slidenum">
              <a:rPr lang="de-DE" smtClean="0"/>
              <a:pPr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140631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e-DE" sz="1800" baseline="0" dirty="0" smtClean="0"/>
              <a:t>This </a:t>
            </a:r>
            <a:r>
              <a:rPr lang="de-DE" sz="1800" baseline="0" dirty="0" err="1" smtClean="0"/>
              <a:t>is</a:t>
            </a:r>
            <a:r>
              <a:rPr lang="de-DE" sz="1800" baseline="0" dirty="0" smtClean="0"/>
              <a:t> </a:t>
            </a:r>
            <a:r>
              <a:rPr lang="de-DE" sz="1800" baseline="0" dirty="0" err="1" smtClean="0"/>
              <a:t>why</a:t>
            </a:r>
            <a:r>
              <a:rPr lang="de-DE" sz="1800" baseline="0" dirty="0" smtClean="0"/>
              <a:t> </a:t>
            </a:r>
            <a:r>
              <a:rPr lang="de-DE" sz="1800" baseline="0" dirty="0" err="1" smtClean="0"/>
              <a:t>we</a:t>
            </a:r>
            <a:r>
              <a:rPr lang="de-DE" sz="1800" baseline="0" dirty="0" smtClean="0"/>
              <a:t> </a:t>
            </a:r>
            <a:r>
              <a:rPr lang="de-DE" sz="1800" baseline="0" dirty="0" err="1" smtClean="0"/>
              <a:t>don‘t</a:t>
            </a:r>
            <a:r>
              <a:rPr lang="de-DE" sz="1800" baseline="0" dirty="0" smtClean="0"/>
              <a:t> </a:t>
            </a:r>
            <a:r>
              <a:rPr lang="de-DE" sz="1800" baseline="0" dirty="0" err="1" smtClean="0"/>
              <a:t>deploy</a:t>
            </a:r>
            <a:r>
              <a:rPr lang="de-DE" sz="1800" baseline="0" dirty="0" smtClean="0"/>
              <a:t> </a:t>
            </a:r>
            <a:r>
              <a:rPr lang="de-DE" sz="1800" baseline="0" dirty="0" err="1" smtClean="0"/>
              <a:t>to</a:t>
            </a:r>
            <a:r>
              <a:rPr lang="de-DE" sz="1800" baseline="0" dirty="0" smtClean="0"/>
              <a:t> </a:t>
            </a:r>
            <a:r>
              <a:rPr lang="de-DE" sz="1800" baseline="0" dirty="0" err="1" smtClean="0"/>
              <a:t>the</a:t>
            </a:r>
            <a:r>
              <a:rPr lang="de-DE" sz="1800" baseline="0" dirty="0" smtClean="0"/>
              <a:t> live </a:t>
            </a:r>
            <a:r>
              <a:rPr lang="de-DE" sz="1800" baseline="0" dirty="0" err="1" smtClean="0"/>
              <a:t>system</a:t>
            </a:r>
            <a:r>
              <a:rPr lang="de-DE" sz="1800" baseline="0" dirty="0" smtClean="0"/>
              <a:t> </a:t>
            </a:r>
            <a:r>
              <a:rPr lang="de-DE" sz="1800" baseline="0" dirty="0" err="1" smtClean="0"/>
              <a:t>at</a:t>
            </a:r>
            <a:r>
              <a:rPr lang="de-DE" sz="1800" baseline="0" dirty="0" smtClean="0"/>
              <a:t> </a:t>
            </a:r>
            <a:r>
              <a:rPr lang="de-DE" sz="1800" baseline="0" dirty="0" err="1" smtClean="0"/>
              <a:t>five</a:t>
            </a:r>
            <a:r>
              <a:rPr lang="de-DE" sz="1800" baseline="0" dirty="0" smtClean="0"/>
              <a:t> </a:t>
            </a:r>
            <a:r>
              <a:rPr lang="de-DE" sz="1800" baseline="0" dirty="0" err="1" smtClean="0"/>
              <a:t>o‘clock</a:t>
            </a:r>
            <a:r>
              <a:rPr lang="de-DE" sz="1800" baseline="0" dirty="0" smtClean="0"/>
              <a:t> on a </a:t>
            </a:r>
            <a:r>
              <a:rPr lang="de-DE" sz="1800" baseline="0" dirty="0" err="1" smtClean="0"/>
              <a:t>Friday</a:t>
            </a:r>
            <a:r>
              <a:rPr lang="de-DE" sz="1800" baseline="0" dirty="0" smtClean="0"/>
              <a:t> </a:t>
            </a:r>
            <a:r>
              <a:rPr lang="de-DE" sz="1800" baseline="0" dirty="0" err="1" smtClean="0"/>
              <a:t>afternoon</a:t>
            </a:r>
            <a:r>
              <a:rPr lang="de-DE" sz="1800" baseline="0" dirty="0" smtClean="0"/>
              <a:t>!</a:t>
            </a:r>
          </a:p>
          <a:p>
            <a:endParaRPr lang="de-DE" sz="1800" baseline="0" dirty="0" smtClean="0"/>
          </a:p>
          <a:p>
            <a:r>
              <a:rPr lang="de-DE" sz="1800" dirty="0" smtClean="0">
                <a:hlinkClick r:id="rId3" tooltip="Finagle's law"/>
              </a:rPr>
              <a:t>Finagle's law</a:t>
            </a:r>
            <a:r>
              <a:rPr lang="de-DE" sz="1800" dirty="0" smtClean="0"/>
              <a:t>, </a:t>
            </a:r>
            <a:r>
              <a:rPr lang="de-DE" sz="1800" dirty="0" err="1" smtClean="0"/>
              <a:t>related</a:t>
            </a:r>
            <a:r>
              <a:rPr lang="de-DE" sz="1800" dirty="0" smtClean="0"/>
              <a:t> </a:t>
            </a:r>
            <a:r>
              <a:rPr lang="de-DE" sz="1800" dirty="0" err="1" smtClean="0"/>
              <a:t>to</a:t>
            </a:r>
            <a:r>
              <a:rPr lang="de-DE" sz="1800" dirty="0" smtClean="0"/>
              <a:t> </a:t>
            </a:r>
            <a:r>
              <a:rPr lang="de-DE" sz="1800" dirty="0" smtClean="0">
                <a:hlinkClick r:id="rId4" tooltip="Murphy's Law"/>
              </a:rPr>
              <a:t>Murphy's Law</a:t>
            </a:r>
            <a:r>
              <a:rPr lang="de-DE" sz="1800" dirty="0" smtClean="0"/>
              <a:t>, </a:t>
            </a:r>
            <a:r>
              <a:rPr lang="de-DE" sz="1800" dirty="0" err="1" smtClean="0"/>
              <a:t>states</a:t>
            </a:r>
            <a:r>
              <a:rPr lang="de-DE" sz="1800" dirty="0" smtClean="0"/>
              <a:t> "</a:t>
            </a:r>
            <a:r>
              <a:rPr lang="de-DE" sz="1800" dirty="0" err="1" smtClean="0"/>
              <a:t>Anything</a:t>
            </a:r>
            <a:r>
              <a:rPr lang="de-DE" sz="1800" dirty="0" smtClean="0"/>
              <a:t> </a:t>
            </a:r>
            <a:r>
              <a:rPr lang="de-DE" sz="1800" dirty="0" err="1" smtClean="0"/>
              <a:t>that</a:t>
            </a:r>
            <a:r>
              <a:rPr lang="de-DE" sz="1800" dirty="0" smtClean="0"/>
              <a:t> </a:t>
            </a:r>
            <a:r>
              <a:rPr lang="de-DE" sz="1800" dirty="0" err="1" smtClean="0"/>
              <a:t>can</a:t>
            </a:r>
            <a:r>
              <a:rPr lang="de-DE" sz="1800" dirty="0" smtClean="0"/>
              <a:t> </a:t>
            </a:r>
            <a:r>
              <a:rPr lang="de-DE" sz="1800" dirty="0" err="1" smtClean="0"/>
              <a:t>go</a:t>
            </a:r>
            <a:r>
              <a:rPr lang="de-DE" sz="1800" dirty="0" smtClean="0"/>
              <a:t> </a:t>
            </a:r>
            <a:r>
              <a:rPr lang="de-DE" sz="1800" dirty="0" err="1" smtClean="0"/>
              <a:t>wrong</a:t>
            </a:r>
            <a:r>
              <a:rPr lang="de-DE" sz="1800" dirty="0" smtClean="0"/>
              <a:t>, will – </a:t>
            </a:r>
            <a:r>
              <a:rPr lang="de-DE" sz="1800" dirty="0" err="1" smtClean="0"/>
              <a:t>at</a:t>
            </a:r>
            <a:r>
              <a:rPr lang="de-DE" sz="1800" dirty="0" smtClean="0"/>
              <a:t> </a:t>
            </a:r>
            <a:r>
              <a:rPr lang="de-DE" sz="1800" dirty="0" err="1" smtClean="0"/>
              <a:t>the</a:t>
            </a:r>
            <a:r>
              <a:rPr lang="de-DE" sz="1800" dirty="0" smtClean="0"/>
              <a:t> </a:t>
            </a:r>
            <a:r>
              <a:rPr lang="de-DE" sz="1800" dirty="0" err="1" smtClean="0"/>
              <a:t>worst</a:t>
            </a:r>
            <a:r>
              <a:rPr lang="de-DE" sz="1800" dirty="0" smtClean="0"/>
              <a:t> </a:t>
            </a:r>
            <a:r>
              <a:rPr lang="de-DE" sz="1800" dirty="0" err="1" smtClean="0"/>
              <a:t>possible</a:t>
            </a:r>
            <a:r>
              <a:rPr lang="de-DE" sz="1800" dirty="0" smtClean="0"/>
              <a:t> time.“</a:t>
            </a:r>
          </a:p>
          <a:p>
            <a:endParaRPr lang="de-DE" sz="1800" dirty="0" smtClean="0"/>
          </a:p>
          <a:p>
            <a:r>
              <a:rPr lang="de-DE" sz="1800" dirty="0" smtClean="0"/>
              <a:t>JUST a SAMPLE</a:t>
            </a:r>
          </a:p>
          <a:p>
            <a:endParaRPr lang="de-DE" sz="1800" baseline="0" dirty="0" smtClean="0"/>
          </a:p>
          <a:p>
            <a:r>
              <a:rPr lang="de-DE" sz="1800" baseline="0" dirty="0" smtClean="0"/>
              <a:t>Lost time due </a:t>
            </a:r>
            <a:r>
              <a:rPr lang="de-DE" sz="1800" baseline="0" dirty="0" err="1" smtClean="0"/>
              <a:t>to</a:t>
            </a:r>
            <a:r>
              <a:rPr lang="de-DE" sz="1800" baseline="0" dirty="0" smtClean="0"/>
              <a:t> </a:t>
            </a:r>
            <a:r>
              <a:rPr lang="de-DE" sz="1800" baseline="0" dirty="0" err="1" smtClean="0"/>
              <a:t>employee</a:t>
            </a:r>
            <a:r>
              <a:rPr lang="de-DE" sz="1800" baseline="0" dirty="0" smtClean="0"/>
              <a:t> </a:t>
            </a:r>
            <a:r>
              <a:rPr lang="de-DE" sz="1800" baseline="0" dirty="0" err="1" smtClean="0"/>
              <a:t>absences</a:t>
            </a:r>
            <a:r>
              <a:rPr lang="de-DE" sz="1800" baseline="0" dirty="0" smtClean="0"/>
              <a:t> (Sick Symposium </a:t>
            </a:r>
            <a:r>
              <a:rPr lang="de-DE" sz="1800" baseline="0" dirty="0" err="1" smtClean="0"/>
              <a:t>Skiing</a:t>
            </a:r>
            <a:r>
              <a:rPr lang="de-DE" sz="1800" baseline="0" dirty="0" smtClean="0"/>
              <a:t> Surfing) // just </a:t>
            </a:r>
            <a:r>
              <a:rPr lang="de-DE" sz="1800" baseline="0" dirty="0" err="1" smtClean="0"/>
              <a:t>for</a:t>
            </a:r>
            <a:r>
              <a:rPr lang="de-DE" sz="1800" baseline="0" dirty="0" smtClean="0"/>
              <a:t> </a:t>
            </a:r>
            <a:r>
              <a:rPr lang="de-DE" sz="1800" baseline="0" dirty="0" err="1" smtClean="0"/>
              <a:t>sickness</a:t>
            </a:r>
            <a:r>
              <a:rPr lang="de-DE" sz="1800" baseline="0" dirty="0" smtClean="0"/>
              <a:t>, 10%</a:t>
            </a:r>
          </a:p>
          <a:p>
            <a:endParaRPr lang="de-DE" sz="1800" baseline="0" dirty="0" smtClean="0"/>
          </a:p>
          <a:p>
            <a:r>
              <a:rPr lang="de-DE" sz="1800" baseline="0" dirty="0" smtClean="0"/>
              <a:t>Technologies </a:t>
            </a:r>
            <a:r>
              <a:rPr lang="de-DE" sz="1800" baseline="0" dirty="0" err="1" smtClean="0"/>
              <a:t>evolve</a:t>
            </a:r>
            <a:r>
              <a:rPr lang="de-DE" sz="1800" baseline="0" dirty="0" smtClean="0"/>
              <a:t>. </a:t>
            </a:r>
            <a:r>
              <a:rPr lang="de-DE" sz="1800" baseline="0" dirty="0" err="1" smtClean="0"/>
              <a:t>It‘s</a:t>
            </a:r>
            <a:r>
              <a:rPr lang="de-DE" sz="1800" baseline="0" dirty="0" smtClean="0"/>
              <a:t> not </a:t>
            </a:r>
            <a:r>
              <a:rPr lang="de-DE" sz="1800" baseline="0" dirty="0" err="1" smtClean="0"/>
              <a:t>unusual</a:t>
            </a:r>
            <a:r>
              <a:rPr lang="de-DE" sz="1800" baseline="0" dirty="0" smtClean="0"/>
              <a:t> </a:t>
            </a:r>
            <a:r>
              <a:rPr lang="de-DE" sz="1800" baseline="0" dirty="0" err="1" smtClean="0"/>
              <a:t>to</a:t>
            </a:r>
            <a:r>
              <a:rPr lang="de-DE" sz="1800" baseline="0" dirty="0" smtClean="0"/>
              <a:t> </a:t>
            </a:r>
            <a:r>
              <a:rPr lang="de-DE" sz="1800" baseline="0" dirty="0" err="1" smtClean="0"/>
              <a:t>try</a:t>
            </a:r>
            <a:r>
              <a:rPr lang="de-DE" sz="1800" baseline="0" dirty="0" smtClean="0"/>
              <a:t> out </a:t>
            </a:r>
            <a:r>
              <a:rPr lang="de-DE" sz="1800" baseline="0" dirty="0" err="1" smtClean="0"/>
              <a:t>new</a:t>
            </a:r>
            <a:r>
              <a:rPr lang="de-DE" sz="1800" baseline="0" dirty="0" smtClean="0"/>
              <a:t> </a:t>
            </a:r>
            <a:r>
              <a:rPr lang="de-DE" sz="1800" baseline="0" dirty="0" err="1" smtClean="0"/>
              <a:t>tools</a:t>
            </a:r>
            <a:r>
              <a:rPr lang="de-DE" sz="1800" baseline="0" dirty="0" smtClean="0"/>
              <a:t> in a </a:t>
            </a:r>
            <a:r>
              <a:rPr lang="de-DE" sz="1800" baseline="0" dirty="0" err="1" smtClean="0"/>
              <a:t>project</a:t>
            </a:r>
            <a:r>
              <a:rPr lang="de-DE" sz="1800" baseline="0" dirty="0" smtClean="0"/>
              <a:t>: </a:t>
            </a:r>
            <a:r>
              <a:rPr lang="de-DE" sz="1800" baseline="0" dirty="0" err="1" smtClean="0"/>
              <a:t>totally</a:t>
            </a:r>
            <a:r>
              <a:rPr lang="de-DE" sz="1800" baseline="0" dirty="0" smtClean="0"/>
              <a:t> cool </a:t>
            </a:r>
            <a:r>
              <a:rPr lang="de-DE" sz="1800" baseline="0" dirty="0" err="1" smtClean="0"/>
              <a:t>new</a:t>
            </a:r>
            <a:r>
              <a:rPr lang="de-DE" sz="1800" baseline="0" dirty="0" smtClean="0"/>
              <a:t> </a:t>
            </a:r>
            <a:r>
              <a:rPr lang="de-DE" sz="1800" baseline="0" dirty="0" err="1" smtClean="0"/>
              <a:t>framework</a:t>
            </a:r>
            <a:endParaRPr lang="de-DE" sz="1800" baseline="0" dirty="0" smtClean="0"/>
          </a:p>
          <a:p>
            <a:endParaRPr lang="de-DE" sz="1800" baseline="0" dirty="0" smtClean="0"/>
          </a:p>
          <a:p>
            <a:r>
              <a:rPr lang="de-DE" sz="1800" baseline="0" dirty="0" err="1" smtClean="0"/>
              <a:t>They</a:t>
            </a:r>
            <a:r>
              <a:rPr lang="de-DE" sz="1800" baseline="0" dirty="0" smtClean="0"/>
              <a:t> will </a:t>
            </a:r>
            <a:r>
              <a:rPr lang="de-DE" sz="1800" baseline="0" dirty="0" err="1" smtClean="0"/>
              <a:t>benefit</a:t>
            </a:r>
            <a:r>
              <a:rPr lang="de-DE" sz="1800" baseline="0" dirty="0" smtClean="0"/>
              <a:t> </a:t>
            </a:r>
            <a:r>
              <a:rPr lang="de-DE" sz="1800" baseline="0" dirty="0" err="1" smtClean="0"/>
              <a:t>future</a:t>
            </a:r>
            <a:r>
              <a:rPr lang="de-DE" sz="1800" baseline="0" dirty="0" smtClean="0"/>
              <a:t> </a:t>
            </a:r>
            <a:r>
              <a:rPr lang="de-DE" sz="1800" baseline="0" dirty="0" err="1" smtClean="0"/>
              <a:t>projects</a:t>
            </a:r>
            <a:r>
              <a:rPr lang="de-DE" sz="1800" baseline="0" dirty="0" smtClean="0"/>
              <a:t>, but </a:t>
            </a:r>
            <a:r>
              <a:rPr lang="de-DE" sz="1800" baseline="0" dirty="0" err="1" smtClean="0"/>
              <a:t>never</a:t>
            </a:r>
            <a:r>
              <a:rPr lang="de-DE" sz="1800" baseline="0" dirty="0" smtClean="0"/>
              <a:t> </a:t>
            </a:r>
            <a:r>
              <a:rPr lang="de-DE" sz="1800" baseline="0" dirty="0" err="1" smtClean="0"/>
              <a:t>this</a:t>
            </a:r>
            <a:r>
              <a:rPr lang="de-DE" sz="1800" baseline="0" dirty="0" smtClean="0"/>
              <a:t> </a:t>
            </a:r>
            <a:r>
              <a:rPr lang="de-DE" sz="1800" baseline="0" dirty="0" err="1" smtClean="0"/>
              <a:t>one</a:t>
            </a:r>
            <a:endParaRPr lang="de-DE" sz="1800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710DC-0717-422D-BC98-B9A77189074D}" type="slidenum">
              <a:rPr lang="de-DE" smtClean="0"/>
              <a:pPr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140631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800" dirty="0" err="1" smtClean="0">
                <a:solidFill>
                  <a:schemeClr val="accent1"/>
                </a:solidFill>
              </a:rPr>
              <a:t>Burn</a:t>
            </a:r>
            <a:r>
              <a:rPr lang="de-DE" sz="1800" dirty="0" smtClean="0">
                <a:solidFill>
                  <a:schemeClr val="accent1"/>
                </a:solidFill>
              </a:rPr>
              <a:t>-down </a:t>
            </a:r>
            <a:r>
              <a:rPr lang="de-DE" sz="1800" dirty="0" err="1" smtClean="0">
                <a:solidFill>
                  <a:schemeClr val="accent1"/>
                </a:solidFill>
              </a:rPr>
              <a:t>is</a:t>
            </a:r>
            <a:r>
              <a:rPr lang="de-DE" sz="1800" dirty="0" smtClean="0">
                <a:solidFill>
                  <a:schemeClr val="accent1"/>
                </a:solidFill>
              </a:rPr>
              <a:t> a </a:t>
            </a:r>
            <a:r>
              <a:rPr lang="de-DE" sz="1800" dirty="0" err="1" smtClean="0">
                <a:solidFill>
                  <a:schemeClr val="accent1"/>
                </a:solidFill>
              </a:rPr>
              <a:t>rollercoaster</a:t>
            </a:r>
            <a:r>
              <a:rPr lang="de-DE" sz="1800" dirty="0" smtClean="0">
                <a:solidFill>
                  <a:schemeClr val="accent1"/>
                </a:solidFill>
              </a:rPr>
              <a:t>, </a:t>
            </a:r>
            <a:r>
              <a:rPr lang="de-DE" sz="1800" dirty="0" err="1" smtClean="0">
                <a:solidFill>
                  <a:schemeClr val="accent1"/>
                </a:solidFill>
              </a:rPr>
              <a:t>with</a:t>
            </a:r>
            <a:r>
              <a:rPr lang="de-DE" sz="1800" dirty="0" smtClean="0">
                <a:solidFill>
                  <a:schemeClr val="accent1"/>
                </a:solidFill>
              </a:rPr>
              <a:t> a </a:t>
            </a:r>
            <a:r>
              <a:rPr lang="de-DE" sz="1800" dirty="0" err="1" smtClean="0">
                <a:solidFill>
                  <a:schemeClr val="accent1"/>
                </a:solidFill>
              </a:rPr>
              <a:t>ramp</a:t>
            </a:r>
            <a:r>
              <a:rPr lang="de-DE" sz="1800" dirty="0" smtClean="0">
                <a:solidFill>
                  <a:schemeClr val="accent1"/>
                </a:solidFill>
              </a:rPr>
              <a:t> </a:t>
            </a:r>
            <a:r>
              <a:rPr lang="de-DE" sz="1800" dirty="0" err="1" smtClean="0">
                <a:solidFill>
                  <a:schemeClr val="accent1"/>
                </a:solidFill>
              </a:rPr>
              <a:t>at</a:t>
            </a:r>
            <a:r>
              <a:rPr lang="de-DE" sz="1800" dirty="0" smtClean="0">
                <a:solidFill>
                  <a:schemeClr val="accent1"/>
                </a:solidFill>
              </a:rPr>
              <a:t> </a:t>
            </a:r>
            <a:r>
              <a:rPr lang="de-DE" sz="1800" dirty="0" err="1" smtClean="0">
                <a:solidFill>
                  <a:schemeClr val="accent1"/>
                </a:solidFill>
              </a:rPr>
              <a:t>the</a:t>
            </a:r>
            <a:r>
              <a:rPr lang="de-DE" sz="1800" dirty="0" smtClean="0">
                <a:solidFill>
                  <a:schemeClr val="accent1"/>
                </a:solidFill>
              </a:rPr>
              <a:t> end!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1800" dirty="0" smtClean="0">
              <a:solidFill>
                <a:schemeClr val="accent1"/>
              </a:solidFill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800" dirty="0" smtClean="0">
                <a:solidFill>
                  <a:schemeClr val="accent1"/>
                </a:solidFill>
              </a:rPr>
              <a:t>As </a:t>
            </a:r>
            <a:r>
              <a:rPr lang="de-DE" sz="1800" dirty="0" err="1" smtClean="0">
                <a:solidFill>
                  <a:schemeClr val="accent1"/>
                </a:solidFill>
              </a:rPr>
              <a:t>deadlines</a:t>
            </a:r>
            <a:r>
              <a:rPr lang="de-DE" sz="1800" dirty="0" smtClean="0">
                <a:solidFill>
                  <a:schemeClr val="accent1"/>
                </a:solidFill>
              </a:rPr>
              <a:t> </a:t>
            </a:r>
            <a:r>
              <a:rPr lang="de-DE" sz="1800" dirty="0" err="1" smtClean="0">
                <a:solidFill>
                  <a:schemeClr val="accent1"/>
                </a:solidFill>
              </a:rPr>
              <a:t>near</a:t>
            </a:r>
            <a:r>
              <a:rPr lang="de-DE" sz="1800" dirty="0" smtClean="0">
                <a:solidFill>
                  <a:schemeClr val="accent1"/>
                </a:solidFill>
              </a:rPr>
              <a:t>, </a:t>
            </a:r>
            <a:r>
              <a:rPr lang="de-DE" sz="1800" dirty="0" err="1" smtClean="0">
                <a:solidFill>
                  <a:schemeClr val="accent1"/>
                </a:solidFill>
              </a:rPr>
              <a:t>activity</a:t>
            </a:r>
            <a:r>
              <a:rPr lang="de-DE" sz="1800" dirty="0" smtClean="0">
                <a:solidFill>
                  <a:schemeClr val="accent1"/>
                </a:solidFill>
              </a:rPr>
              <a:t> </a:t>
            </a:r>
            <a:r>
              <a:rPr lang="de-DE" sz="1800" dirty="0" err="1" smtClean="0">
                <a:solidFill>
                  <a:schemeClr val="accent1"/>
                </a:solidFill>
              </a:rPr>
              <a:t>jumps</a:t>
            </a:r>
            <a:r>
              <a:rPr lang="de-DE" sz="1800" dirty="0" smtClean="0">
                <a:solidFill>
                  <a:schemeClr val="accent1"/>
                </a:solidFill>
              </a:rPr>
              <a:t>, </a:t>
            </a:r>
            <a:r>
              <a:rPr lang="de-DE" sz="1800" dirty="0" err="1" smtClean="0">
                <a:solidFill>
                  <a:schemeClr val="accent1"/>
                </a:solidFill>
              </a:rPr>
              <a:t>as</a:t>
            </a:r>
            <a:r>
              <a:rPr lang="de-DE" sz="1800" dirty="0" smtClean="0">
                <a:solidFill>
                  <a:schemeClr val="accent1"/>
                </a:solidFill>
              </a:rPr>
              <a:t> do </a:t>
            </a:r>
            <a:r>
              <a:rPr lang="de-DE" sz="1800" dirty="0" err="1" smtClean="0">
                <a:solidFill>
                  <a:schemeClr val="accent1"/>
                </a:solidFill>
              </a:rPr>
              <a:t>costs</a:t>
            </a:r>
            <a:endParaRPr lang="de-DE" sz="1800" dirty="0" smtClean="0">
              <a:solidFill>
                <a:schemeClr val="accent1"/>
              </a:solidFill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1800" dirty="0" smtClean="0">
              <a:solidFill>
                <a:schemeClr val="accent1"/>
              </a:solidFill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800" dirty="0" err="1" smtClean="0">
                <a:solidFill>
                  <a:schemeClr val="accent1"/>
                </a:solidFill>
              </a:rPr>
              <a:t>Between</a:t>
            </a:r>
            <a:r>
              <a:rPr lang="de-DE" sz="1800" dirty="0" smtClean="0">
                <a:solidFill>
                  <a:schemeClr val="accent1"/>
                </a:solidFill>
              </a:rPr>
              <a:t> 20 </a:t>
            </a:r>
            <a:r>
              <a:rPr lang="de-DE" sz="1800" dirty="0" err="1" smtClean="0">
                <a:solidFill>
                  <a:schemeClr val="accent1"/>
                </a:solidFill>
              </a:rPr>
              <a:t>lines</a:t>
            </a:r>
            <a:r>
              <a:rPr lang="de-DE" sz="1800" dirty="0" smtClean="0">
                <a:solidFill>
                  <a:schemeClr val="accent1"/>
                </a:solidFill>
              </a:rPr>
              <a:t> per </a:t>
            </a:r>
            <a:r>
              <a:rPr lang="de-DE" sz="1800" dirty="0" err="1" smtClean="0">
                <a:solidFill>
                  <a:schemeClr val="accent1"/>
                </a:solidFill>
              </a:rPr>
              <a:t>hour</a:t>
            </a:r>
            <a:r>
              <a:rPr lang="de-DE" sz="1800" dirty="0" smtClean="0">
                <a:solidFill>
                  <a:schemeClr val="accent1"/>
                </a:solidFill>
              </a:rPr>
              <a:t> </a:t>
            </a:r>
            <a:r>
              <a:rPr lang="de-DE" sz="1800" dirty="0" err="1" smtClean="0">
                <a:solidFill>
                  <a:schemeClr val="accent1"/>
                </a:solidFill>
              </a:rPr>
              <a:t>and</a:t>
            </a:r>
            <a:r>
              <a:rPr lang="de-DE" sz="1800" dirty="0" smtClean="0">
                <a:solidFill>
                  <a:schemeClr val="accent1"/>
                </a:solidFill>
              </a:rPr>
              <a:t> 25 </a:t>
            </a:r>
            <a:r>
              <a:rPr lang="de-DE" sz="1800" dirty="0" err="1" smtClean="0">
                <a:solidFill>
                  <a:schemeClr val="accent1"/>
                </a:solidFill>
              </a:rPr>
              <a:t>lines</a:t>
            </a:r>
            <a:r>
              <a:rPr lang="de-DE" sz="1800" dirty="0" smtClean="0">
                <a:solidFill>
                  <a:schemeClr val="accent1"/>
                </a:solidFill>
              </a:rPr>
              <a:t> per </a:t>
            </a:r>
            <a:r>
              <a:rPr lang="de-DE" sz="1800" dirty="0" err="1" smtClean="0">
                <a:solidFill>
                  <a:schemeClr val="accent1"/>
                </a:solidFill>
              </a:rPr>
              <a:t>day</a:t>
            </a:r>
            <a:r>
              <a:rPr lang="de-DE" sz="1800" dirty="0" smtClean="0">
                <a:solidFill>
                  <a:schemeClr val="accent1"/>
                </a:solidFill>
              </a:rPr>
              <a:t>... ...</a:t>
            </a:r>
            <a:r>
              <a:rPr lang="de-DE" sz="1800" dirty="0" err="1" smtClean="0">
                <a:solidFill>
                  <a:schemeClr val="accent1"/>
                </a:solidFill>
              </a:rPr>
              <a:t>this</a:t>
            </a:r>
            <a:r>
              <a:rPr lang="de-DE" sz="1800" baseline="0" dirty="0" smtClean="0">
                <a:solidFill>
                  <a:schemeClr val="accent1"/>
                </a:solidFill>
              </a:rPr>
              <a:t> </a:t>
            </a:r>
            <a:r>
              <a:rPr lang="de-DE" sz="1800" baseline="0" dirty="0" err="1" smtClean="0">
                <a:solidFill>
                  <a:schemeClr val="accent1"/>
                </a:solidFill>
              </a:rPr>
              <a:t>statement</a:t>
            </a:r>
            <a:r>
              <a:rPr lang="de-DE" sz="1800" baseline="0" dirty="0" smtClean="0">
                <a:solidFill>
                  <a:schemeClr val="accent1"/>
                </a:solidFill>
              </a:rPr>
              <a:t> </a:t>
            </a:r>
            <a:r>
              <a:rPr lang="de-DE" sz="1800" baseline="0" dirty="0" err="1" smtClean="0">
                <a:solidFill>
                  <a:schemeClr val="accent1"/>
                </a:solidFill>
              </a:rPr>
              <a:t>is</a:t>
            </a:r>
            <a:r>
              <a:rPr lang="de-DE" sz="1800" baseline="0" dirty="0" smtClean="0">
                <a:solidFill>
                  <a:schemeClr val="accent1"/>
                </a:solidFill>
              </a:rPr>
              <a:t> </a:t>
            </a:r>
            <a:r>
              <a:rPr lang="de-DE" sz="1800" baseline="0" dirty="0" err="1" smtClean="0">
                <a:solidFill>
                  <a:schemeClr val="accent1"/>
                </a:solidFill>
              </a:rPr>
              <a:t>designed</a:t>
            </a:r>
            <a:r>
              <a:rPr lang="de-DE" sz="1800" baseline="0" dirty="0" smtClean="0">
                <a:solidFill>
                  <a:schemeClr val="accent1"/>
                </a:solidFill>
              </a:rPr>
              <a:t> </a:t>
            </a:r>
            <a:r>
              <a:rPr lang="de-DE" sz="1800" baseline="0" dirty="0" err="1" smtClean="0">
                <a:solidFill>
                  <a:schemeClr val="accent1"/>
                </a:solidFill>
              </a:rPr>
              <a:t>to</a:t>
            </a:r>
            <a:r>
              <a:rPr lang="de-DE" sz="1800" baseline="0" dirty="0" smtClean="0">
                <a:solidFill>
                  <a:schemeClr val="accent1"/>
                </a:solidFill>
              </a:rPr>
              <a:t> </a:t>
            </a:r>
            <a:r>
              <a:rPr lang="de-DE" sz="1800" baseline="0" dirty="0" err="1" smtClean="0">
                <a:solidFill>
                  <a:schemeClr val="accent1"/>
                </a:solidFill>
              </a:rPr>
              <a:t>provoke</a:t>
            </a:r>
            <a:r>
              <a:rPr lang="de-DE" sz="1800" baseline="0" dirty="0" smtClean="0">
                <a:solidFill>
                  <a:schemeClr val="accent1"/>
                </a:solidFill>
              </a:rPr>
              <a:t>, but I </a:t>
            </a:r>
            <a:r>
              <a:rPr lang="de-DE" sz="1800" baseline="0" dirty="0" err="1" smtClean="0">
                <a:solidFill>
                  <a:schemeClr val="accent1"/>
                </a:solidFill>
              </a:rPr>
              <a:t>challenge</a:t>
            </a:r>
            <a:r>
              <a:rPr lang="de-DE" sz="1800" baseline="0" dirty="0" smtClean="0">
                <a:solidFill>
                  <a:schemeClr val="accent1"/>
                </a:solidFill>
              </a:rPr>
              <a:t>...</a:t>
            </a:r>
            <a:endParaRPr lang="de-DE" sz="1800" dirty="0" smtClean="0">
              <a:solidFill>
                <a:schemeClr val="accent1"/>
              </a:solidFill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1800" dirty="0" smtClean="0">
              <a:solidFill>
                <a:schemeClr val="accent1"/>
              </a:solidFill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800" dirty="0" smtClean="0">
                <a:solidFill>
                  <a:schemeClr val="accent1"/>
                </a:solidFill>
              </a:rPr>
              <a:t>More</a:t>
            </a:r>
            <a:r>
              <a:rPr lang="de-DE" sz="1800" baseline="0" dirty="0" smtClean="0">
                <a:solidFill>
                  <a:schemeClr val="accent1"/>
                </a:solidFill>
              </a:rPr>
              <a:t> on </a:t>
            </a:r>
            <a:r>
              <a:rPr lang="de-DE" sz="1800" baseline="0" dirty="0" err="1" smtClean="0">
                <a:solidFill>
                  <a:schemeClr val="accent1"/>
                </a:solidFill>
              </a:rPr>
              <a:t>manpower</a:t>
            </a:r>
            <a:r>
              <a:rPr lang="de-DE" sz="1800" baseline="0" dirty="0" smtClean="0">
                <a:solidFill>
                  <a:schemeClr val="accent1"/>
                </a:solidFill>
              </a:rPr>
              <a:t> </a:t>
            </a:r>
            <a:r>
              <a:rPr lang="de-DE" sz="1800" baseline="0" dirty="0" err="1" smtClean="0">
                <a:solidFill>
                  <a:schemeClr val="accent1"/>
                </a:solidFill>
              </a:rPr>
              <a:t>adding</a:t>
            </a:r>
            <a:r>
              <a:rPr lang="de-DE" sz="1800" baseline="0" dirty="0" smtClean="0">
                <a:solidFill>
                  <a:schemeClr val="accent1"/>
                </a:solidFill>
              </a:rPr>
              <a:t> </a:t>
            </a:r>
            <a:r>
              <a:rPr lang="de-DE" sz="1800" baseline="0" dirty="0" err="1" smtClean="0">
                <a:solidFill>
                  <a:schemeClr val="accent1"/>
                </a:solidFill>
              </a:rPr>
              <a:t>later</a:t>
            </a:r>
            <a:r>
              <a:rPr lang="de-DE" sz="1800" baseline="0" dirty="0" smtClean="0">
                <a:solidFill>
                  <a:schemeClr val="accent1"/>
                </a:solidFill>
              </a:rPr>
              <a:t>...</a:t>
            </a:r>
            <a:endParaRPr lang="de-DE" sz="1800" dirty="0" smtClean="0">
              <a:solidFill>
                <a:schemeClr val="accent1"/>
              </a:solidFill>
            </a:endParaRPr>
          </a:p>
          <a:p>
            <a:endParaRPr lang="de-DE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710DC-0717-422D-BC98-B9A77189074D}" type="slidenum">
              <a:rPr lang="de-DE" smtClean="0"/>
              <a:pPr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140631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800" baseline="0" dirty="0" smtClean="0"/>
              <a:t>Oh </a:t>
            </a:r>
            <a:r>
              <a:rPr lang="de-DE" sz="1800" baseline="0" dirty="0" err="1" smtClean="0"/>
              <a:t>hello</a:t>
            </a:r>
            <a:r>
              <a:rPr lang="de-DE" sz="1800" baseline="0" dirty="0" smtClean="0"/>
              <a:t> </a:t>
            </a:r>
            <a:r>
              <a:rPr lang="de-DE" sz="1800" baseline="0" dirty="0" err="1" smtClean="0"/>
              <a:t>mr</a:t>
            </a:r>
            <a:r>
              <a:rPr lang="de-DE" sz="1800" baseline="0" dirty="0" smtClean="0"/>
              <a:t> </a:t>
            </a:r>
            <a:r>
              <a:rPr lang="de-DE" sz="1800" baseline="0" dirty="0" err="1" smtClean="0"/>
              <a:t>client</a:t>
            </a:r>
            <a:r>
              <a:rPr lang="de-DE" sz="1800" baseline="0" dirty="0" smtClean="0"/>
              <a:t>, </a:t>
            </a:r>
            <a:r>
              <a:rPr lang="de-DE" sz="1800" baseline="0" dirty="0" err="1" smtClean="0"/>
              <a:t>don‘t</a:t>
            </a:r>
            <a:r>
              <a:rPr lang="de-DE" sz="1800" baseline="0" dirty="0" smtClean="0"/>
              <a:t> </a:t>
            </a:r>
            <a:r>
              <a:rPr lang="de-DE" sz="1800" baseline="0" dirty="0" err="1" smtClean="0"/>
              <a:t>you</a:t>
            </a:r>
            <a:r>
              <a:rPr lang="de-DE" sz="1800" baseline="0" dirty="0" smtClean="0"/>
              <a:t> </a:t>
            </a:r>
            <a:r>
              <a:rPr lang="de-DE" sz="1800" baseline="0" dirty="0" err="1" smtClean="0"/>
              <a:t>remember</a:t>
            </a:r>
            <a:r>
              <a:rPr lang="de-DE" sz="1800" baseline="0" dirty="0" smtClean="0"/>
              <a:t> </a:t>
            </a:r>
            <a:r>
              <a:rPr lang="de-DE" sz="1800" baseline="0" dirty="0" err="1" smtClean="0"/>
              <a:t>the</a:t>
            </a:r>
            <a:r>
              <a:rPr lang="de-DE" sz="1800" baseline="0" dirty="0" smtClean="0"/>
              <a:t> </a:t>
            </a:r>
            <a:r>
              <a:rPr lang="de-DE" sz="1800" baseline="0" dirty="0" err="1" smtClean="0"/>
              <a:t>volcano</a:t>
            </a:r>
            <a:r>
              <a:rPr lang="de-DE" sz="1800" baseline="0" dirty="0" smtClean="0"/>
              <a:t>?</a:t>
            </a:r>
          </a:p>
          <a:p>
            <a:endParaRPr lang="de-DE" sz="1800" baseline="0" dirty="0" smtClean="0"/>
          </a:p>
          <a:p>
            <a:r>
              <a:rPr lang="de-DE" sz="1800" baseline="0" dirty="0" err="1" smtClean="0"/>
              <a:t>Remember</a:t>
            </a:r>
            <a:r>
              <a:rPr lang="de-DE" sz="1800" baseline="0" dirty="0" smtClean="0"/>
              <a:t> </a:t>
            </a:r>
            <a:r>
              <a:rPr lang="de-DE" sz="1800" baseline="0" dirty="0" err="1" smtClean="0"/>
              <a:t>that</a:t>
            </a:r>
            <a:r>
              <a:rPr lang="de-DE" sz="1800" baseline="0" dirty="0" smtClean="0"/>
              <a:t> </a:t>
            </a:r>
            <a:r>
              <a:rPr lang="de-DE" sz="1800" baseline="0" dirty="0" err="1" smtClean="0"/>
              <a:t>programmers</a:t>
            </a:r>
            <a:r>
              <a:rPr lang="de-DE" sz="1800" baseline="0" dirty="0" smtClean="0"/>
              <a:t> </a:t>
            </a:r>
            <a:r>
              <a:rPr lang="de-DE" sz="1800" baseline="0" dirty="0" err="1" smtClean="0"/>
              <a:t>are</a:t>
            </a:r>
            <a:r>
              <a:rPr lang="de-DE" sz="1800" baseline="0" dirty="0" smtClean="0"/>
              <a:t> </a:t>
            </a:r>
            <a:r>
              <a:rPr lang="de-DE" sz="1800" baseline="0" dirty="0" err="1" smtClean="0"/>
              <a:t>optimists</a:t>
            </a:r>
            <a:r>
              <a:rPr lang="de-DE" sz="1800" baseline="0" dirty="0" smtClean="0"/>
              <a:t>?</a:t>
            </a:r>
          </a:p>
          <a:p>
            <a:endParaRPr lang="de-DE" sz="1800" baseline="0" dirty="0" smtClean="0"/>
          </a:p>
          <a:p>
            <a:r>
              <a:rPr lang="de-DE" sz="1800" baseline="0" dirty="0" err="1" smtClean="0"/>
              <a:t>How</a:t>
            </a:r>
            <a:r>
              <a:rPr lang="de-DE" sz="1800" baseline="0" dirty="0" smtClean="0"/>
              <a:t> </a:t>
            </a:r>
            <a:r>
              <a:rPr lang="de-DE" sz="1800" baseline="0" dirty="0" err="1" smtClean="0"/>
              <a:t>does</a:t>
            </a:r>
            <a:r>
              <a:rPr lang="de-DE" sz="1800" baseline="0" dirty="0" smtClean="0"/>
              <a:t> a </a:t>
            </a:r>
            <a:r>
              <a:rPr lang="de-DE" sz="1800" baseline="0" dirty="0" err="1" smtClean="0"/>
              <a:t>project</a:t>
            </a:r>
            <a:r>
              <a:rPr lang="de-DE" sz="1800" baseline="0" dirty="0" smtClean="0"/>
              <a:t> </a:t>
            </a:r>
            <a:r>
              <a:rPr lang="de-DE" sz="1800" baseline="0" dirty="0" err="1" smtClean="0"/>
              <a:t>get</a:t>
            </a:r>
            <a:r>
              <a:rPr lang="de-DE" sz="1800" baseline="0" dirty="0" smtClean="0"/>
              <a:t> </a:t>
            </a:r>
            <a:r>
              <a:rPr lang="de-DE" sz="1800" baseline="0" dirty="0" err="1" smtClean="0"/>
              <a:t>to</a:t>
            </a:r>
            <a:r>
              <a:rPr lang="de-DE" sz="1800" baseline="0" dirty="0" smtClean="0"/>
              <a:t> </a:t>
            </a:r>
            <a:r>
              <a:rPr lang="de-DE" sz="1800" baseline="0" dirty="0" err="1" smtClean="0"/>
              <a:t>be</a:t>
            </a:r>
            <a:r>
              <a:rPr lang="de-DE" sz="1800" baseline="0" dirty="0" smtClean="0"/>
              <a:t> a </a:t>
            </a:r>
            <a:r>
              <a:rPr lang="de-DE" sz="1800" baseline="0" dirty="0" err="1" smtClean="0"/>
              <a:t>year</a:t>
            </a:r>
            <a:r>
              <a:rPr lang="de-DE" sz="1800" baseline="0" dirty="0" smtClean="0"/>
              <a:t> </a:t>
            </a:r>
            <a:r>
              <a:rPr lang="de-DE" sz="1800" baseline="0" dirty="0" err="1" smtClean="0"/>
              <a:t>overdue</a:t>
            </a:r>
            <a:r>
              <a:rPr lang="de-DE" sz="1800" baseline="0" dirty="0" smtClean="0"/>
              <a:t>? </a:t>
            </a:r>
            <a:r>
              <a:rPr lang="de-DE" sz="1800" baseline="0" dirty="0" err="1" smtClean="0"/>
              <a:t>One</a:t>
            </a:r>
            <a:r>
              <a:rPr lang="de-DE" sz="1800" baseline="0" dirty="0" smtClean="0"/>
              <a:t> </a:t>
            </a:r>
            <a:r>
              <a:rPr lang="de-DE" sz="1800" baseline="0" dirty="0" err="1" smtClean="0"/>
              <a:t>day</a:t>
            </a:r>
            <a:r>
              <a:rPr lang="de-DE" sz="1800" baseline="0" dirty="0" smtClean="0"/>
              <a:t> </a:t>
            </a:r>
            <a:r>
              <a:rPr lang="de-DE" sz="1800" baseline="0" dirty="0" err="1" smtClean="0"/>
              <a:t>at</a:t>
            </a:r>
            <a:r>
              <a:rPr lang="de-DE" sz="1800" baseline="0" dirty="0" smtClean="0"/>
              <a:t> a time</a:t>
            </a:r>
          </a:p>
          <a:p>
            <a:endParaRPr lang="de-DE" sz="1800" baseline="0" dirty="0" smtClean="0"/>
          </a:p>
          <a:p>
            <a:r>
              <a:rPr lang="de-DE" sz="1800" baseline="0" dirty="0" err="1" smtClean="0"/>
              <a:t>No-one</a:t>
            </a:r>
            <a:r>
              <a:rPr lang="de-DE" sz="1800" baseline="0" dirty="0" smtClean="0"/>
              <a:t> </a:t>
            </a:r>
            <a:r>
              <a:rPr lang="de-DE" sz="1800" baseline="0" dirty="0" err="1" smtClean="0"/>
              <a:t>likes</a:t>
            </a:r>
            <a:r>
              <a:rPr lang="de-DE" sz="1800" baseline="0" dirty="0" smtClean="0"/>
              <a:t> </a:t>
            </a:r>
            <a:r>
              <a:rPr lang="de-DE" sz="1800" baseline="0" dirty="0" err="1" smtClean="0"/>
              <a:t>to</a:t>
            </a:r>
            <a:r>
              <a:rPr lang="de-DE" sz="1800" baseline="0" dirty="0" smtClean="0"/>
              <a:t> </a:t>
            </a:r>
            <a:r>
              <a:rPr lang="de-DE" sz="1800" baseline="0" dirty="0" err="1" smtClean="0"/>
              <a:t>bear</a:t>
            </a:r>
            <a:r>
              <a:rPr lang="de-DE" sz="1800" baseline="0" dirty="0" smtClean="0"/>
              <a:t> </a:t>
            </a:r>
            <a:r>
              <a:rPr lang="de-DE" sz="1800" baseline="0" dirty="0" err="1" smtClean="0"/>
              <a:t>bad</a:t>
            </a:r>
            <a:r>
              <a:rPr lang="de-DE" sz="1800" baseline="0" dirty="0" smtClean="0"/>
              <a:t> </a:t>
            </a:r>
            <a:r>
              <a:rPr lang="de-DE" sz="1800" baseline="0" dirty="0" err="1" smtClean="0"/>
              <a:t>news</a:t>
            </a:r>
            <a:endParaRPr lang="de-DE" sz="1800" baseline="0" dirty="0" smtClean="0"/>
          </a:p>
          <a:p>
            <a:endParaRPr lang="de-DE" sz="1800" baseline="0" dirty="0" smtClean="0"/>
          </a:p>
          <a:p>
            <a:r>
              <a:rPr lang="de-DE" sz="1800" baseline="0" dirty="0" err="1" smtClean="0"/>
              <a:t>Too</a:t>
            </a:r>
            <a:r>
              <a:rPr lang="de-DE" sz="1800" baseline="0" dirty="0" smtClean="0"/>
              <a:t> </a:t>
            </a:r>
            <a:r>
              <a:rPr lang="de-DE" sz="1800" baseline="0" dirty="0" err="1" smtClean="0"/>
              <a:t>small</a:t>
            </a:r>
            <a:r>
              <a:rPr lang="de-DE" sz="1800" baseline="0" dirty="0" smtClean="0"/>
              <a:t>, not </a:t>
            </a:r>
            <a:r>
              <a:rPr lang="de-DE" sz="1800" baseline="0" dirty="0" err="1" smtClean="0"/>
              <a:t>important</a:t>
            </a:r>
            <a:r>
              <a:rPr lang="de-DE" sz="1800" baseline="0" dirty="0" smtClean="0"/>
              <a:t> </a:t>
            </a:r>
            <a:r>
              <a:rPr lang="de-DE" sz="1800" baseline="0" dirty="0" err="1" smtClean="0"/>
              <a:t>enough</a:t>
            </a:r>
            <a:r>
              <a:rPr lang="de-DE" sz="1800" baseline="0" dirty="0" smtClean="0"/>
              <a:t>...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710DC-0717-422D-BC98-B9A77189074D}" type="slidenum">
              <a:rPr lang="de-DE" smtClean="0"/>
              <a:pPr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140631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800" dirty="0" smtClean="0"/>
              <a:t>Different </a:t>
            </a:r>
            <a:r>
              <a:rPr lang="de-DE" sz="1800" dirty="0" err="1" smtClean="0"/>
              <a:t>specialists</a:t>
            </a:r>
            <a:r>
              <a:rPr lang="de-DE" sz="1800" dirty="0" smtClean="0"/>
              <a:t> </a:t>
            </a:r>
            <a:r>
              <a:rPr lang="de-DE" sz="1800" dirty="0" err="1" smtClean="0"/>
              <a:t>speak</a:t>
            </a:r>
            <a:r>
              <a:rPr lang="de-DE" sz="1800" dirty="0" smtClean="0"/>
              <a:t> different</a:t>
            </a:r>
            <a:r>
              <a:rPr lang="de-DE" sz="1800" baseline="0" dirty="0" smtClean="0"/>
              <a:t> </a:t>
            </a:r>
            <a:r>
              <a:rPr lang="de-DE" sz="1800" baseline="0" dirty="0" err="1" smtClean="0"/>
              <a:t>languages</a:t>
            </a:r>
            <a:r>
              <a:rPr lang="de-DE" sz="1800" baseline="0" dirty="0" smtClean="0"/>
              <a:t> (</a:t>
            </a:r>
            <a:r>
              <a:rPr lang="de-DE" sz="1800" baseline="0" dirty="0" err="1" smtClean="0"/>
              <a:t>project</a:t>
            </a:r>
            <a:r>
              <a:rPr lang="de-DE" sz="1800" baseline="0" dirty="0" smtClean="0"/>
              <a:t> </a:t>
            </a:r>
            <a:r>
              <a:rPr lang="de-DE" sz="1800" baseline="0" dirty="0" err="1" smtClean="0"/>
              <a:t>modules</a:t>
            </a:r>
            <a:r>
              <a:rPr lang="de-DE" sz="1800" baseline="0" dirty="0" smtClean="0"/>
              <a:t>)</a:t>
            </a:r>
            <a:endParaRPr lang="de-DE" sz="1800" dirty="0" smtClean="0"/>
          </a:p>
          <a:p>
            <a:endParaRPr lang="de-DE" sz="1800" dirty="0" smtClean="0"/>
          </a:p>
          <a:p>
            <a:r>
              <a:rPr lang="de-DE" sz="1800" dirty="0" err="1" smtClean="0"/>
              <a:t>If</a:t>
            </a:r>
            <a:r>
              <a:rPr lang="de-DE" sz="1800" dirty="0" smtClean="0"/>
              <a:t> </a:t>
            </a:r>
            <a:r>
              <a:rPr lang="de-DE" sz="1800" dirty="0" err="1" smtClean="0"/>
              <a:t>communication</a:t>
            </a:r>
            <a:r>
              <a:rPr lang="de-DE" sz="1800" dirty="0" smtClean="0"/>
              <a:t> </a:t>
            </a:r>
            <a:r>
              <a:rPr lang="de-DE" sz="1800" dirty="0" err="1" smtClean="0"/>
              <a:t>can</a:t>
            </a:r>
            <a:r>
              <a:rPr lang="de-DE" sz="1800" dirty="0" smtClean="0"/>
              <a:t> </a:t>
            </a:r>
            <a:r>
              <a:rPr lang="de-DE" sz="1800" dirty="0" err="1" smtClean="0"/>
              <a:t>fail</a:t>
            </a:r>
            <a:r>
              <a:rPr lang="de-DE" sz="1800" dirty="0" smtClean="0"/>
              <a:t>, </a:t>
            </a:r>
            <a:r>
              <a:rPr lang="de-DE" sz="1800" dirty="0" err="1" smtClean="0"/>
              <a:t>it</a:t>
            </a:r>
            <a:r>
              <a:rPr lang="de-DE" sz="1800" dirty="0" smtClean="0"/>
              <a:t> will. // </a:t>
            </a:r>
            <a:r>
              <a:rPr lang="de-DE" sz="1800" dirty="0" err="1" smtClean="0"/>
              <a:t>murphy</a:t>
            </a:r>
            <a:endParaRPr lang="de-DE" sz="1800" dirty="0" smtClean="0"/>
          </a:p>
          <a:p>
            <a:r>
              <a:rPr lang="de-DE" sz="1800" dirty="0" err="1" smtClean="0"/>
              <a:t>If</a:t>
            </a:r>
            <a:r>
              <a:rPr lang="de-DE" sz="1800" dirty="0" smtClean="0"/>
              <a:t> </a:t>
            </a:r>
            <a:r>
              <a:rPr lang="de-DE" sz="1800" dirty="0" err="1" smtClean="0"/>
              <a:t>communication</a:t>
            </a:r>
            <a:r>
              <a:rPr lang="de-DE" sz="1800" dirty="0" smtClean="0"/>
              <a:t> </a:t>
            </a:r>
            <a:r>
              <a:rPr lang="de-DE" sz="1800" dirty="0" err="1" smtClean="0"/>
              <a:t>cannot</a:t>
            </a:r>
            <a:r>
              <a:rPr lang="de-DE" sz="1800" dirty="0" smtClean="0"/>
              <a:t> </a:t>
            </a:r>
            <a:r>
              <a:rPr lang="de-DE" sz="1800" dirty="0" err="1" smtClean="0"/>
              <a:t>fail</a:t>
            </a:r>
            <a:r>
              <a:rPr lang="de-DE" sz="1800" dirty="0" smtClean="0"/>
              <a:t>, </a:t>
            </a:r>
            <a:r>
              <a:rPr lang="de-DE" sz="1800" dirty="0" err="1" smtClean="0"/>
              <a:t>it</a:t>
            </a:r>
            <a:r>
              <a:rPr lang="de-DE" sz="1800" dirty="0" smtClean="0"/>
              <a:t> still </a:t>
            </a:r>
            <a:r>
              <a:rPr lang="de-DE" sz="1800" dirty="0" err="1" smtClean="0"/>
              <a:t>most</a:t>
            </a:r>
            <a:r>
              <a:rPr lang="de-DE" sz="1800" dirty="0" smtClean="0"/>
              <a:t> </a:t>
            </a:r>
            <a:r>
              <a:rPr lang="de-DE" sz="1800" dirty="0" err="1" smtClean="0"/>
              <a:t>usually</a:t>
            </a:r>
            <a:r>
              <a:rPr lang="de-DE" sz="1800" dirty="0" smtClean="0"/>
              <a:t> </a:t>
            </a:r>
            <a:r>
              <a:rPr lang="de-DE" sz="1800" dirty="0" err="1" smtClean="0"/>
              <a:t>fails</a:t>
            </a:r>
            <a:r>
              <a:rPr lang="de-DE" sz="1800" dirty="0" smtClean="0"/>
              <a:t>.</a:t>
            </a:r>
          </a:p>
          <a:p>
            <a:r>
              <a:rPr lang="de-DE" sz="1800" dirty="0" err="1" smtClean="0"/>
              <a:t>If</a:t>
            </a:r>
            <a:r>
              <a:rPr lang="de-DE" sz="1800" dirty="0" smtClean="0"/>
              <a:t> </a:t>
            </a:r>
            <a:r>
              <a:rPr lang="de-DE" sz="1800" dirty="0" err="1" smtClean="0"/>
              <a:t>communication</a:t>
            </a:r>
            <a:r>
              <a:rPr lang="de-DE" sz="1800" dirty="0" smtClean="0"/>
              <a:t> </a:t>
            </a:r>
            <a:r>
              <a:rPr lang="de-DE" sz="1800" dirty="0" err="1" smtClean="0"/>
              <a:t>seems</a:t>
            </a:r>
            <a:r>
              <a:rPr lang="de-DE" sz="1800" dirty="0" smtClean="0"/>
              <a:t> </a:t>
            </a:r>
            <a:r>
              <a:rPr lang="de-DE" sz="1800" dirty="0" err="1" smtClean="0"/>
              <a:t>to</a:t>
            </a:r>
            <a:r>
              <a:rPr lang="de-DE" sz="1800" dirty="0" smtClean="0"/>
              <a:t> </a:t>
            </a:r>
            <a:r>
              <a:rPr lang="de-DE" sz="1800" dirty="0" err="1" smtClean="0"/>
              <a:t>succeed</a:t>
            </a:r>
            <a:r>
              <a:rPr lang="de-DE" sz="1800" dirty="0" smtClean="0"/>
              <a:t> in </a:t>
            </a:r>
            <a:r>
              <a:rPr lang="de-DE" sz="1800" dirty="0" err="1" smtClean="0"/>
              <a:t>the</a:t>
            </a:r>
            <a:r>
              <a:rPr lang="de-DE" sz="1800" dirty="0" smtClean="0"/>
              <a:t> </a:t>
            </a:r>
            <a:r>
              <a:rPr lang="de-DE" sz="1800" dirty="0" err="1" smtClean="0"/>
              <a:t>intended</a:t>
            </a:r>
            <a:r>
              <a:rPr lang="de-DE" sz="1800" dirty="0" smtClean="0"/>
              <a:t> </a:t>
            </a:r>
            <a:r>
              <a:rPr lang="de-DE" sz="1800" dirty="0" err="1" smtClean="0"/>
              <a:t>way</a:t>
            </a:r>
            <a:r>
              <a:rPr lang="de-DE" sz="1800" dirty="0" smtClean="0"/>
              <a:t>, </a:t>
            </a:r>
            <a:r>
              <a:rPr lang="de-DE" sz="1800" dirty="0" err="1" smtClean="0"/>
              <a:t>there's</a:t>
            </a:r>
            <a:r>
              <a:rPr lang="de-DE" sz="1800" dirty="0" smtClean="0"/>
              <a:t> a </a:t>
            </a:r>
            <a:r>
              <a:rPr lang="de-DE" sz="1800" dirty="0" err="1" smtClean="0"/>
              <a:t>misunderstanding</a:t>
            </a:r>
            <a:r>
              <a:rPr lang="de-DE" sz="1800" dirty="0" smtClean="0"/>
              <a:t>.</a:t>
            </a:r>
          </a:p>
          <a:p>
            <a:r>
              <a:rPr lang="de-DE" sz="1800" dirty="0" err="1" smtClean="0"/>
              <a:t>If</a:t>
            </a:r>
            <a:r>
              <a:rPr lang="de-DE" sz="1800" dirty="0" smtClean="0"/>
              <a:t> </a:t>
            </a:r>
            <a:r>
              <a:rPr lang="de-DE" sz="1800" dirty="0" err="1" smtClean="0"/>
              <a:t>you</a:t>
            </a:r>
            <a:r>
              <a:rPr lang="de-DE" sz="1800" dirty="0" smtClean="0"/>
              <a:t> </a:t>
            </a:r>
            <a:r>
              <a:rPr lang="de-DE" sz="1800" dirty="0" err="1" smtClean="0"/>
              <a:t>are</a:t>
            </a:r>
            <a:r>
              <a:rPr lang="de-DE" sz="1800" dirty="0" smtClean="0"/>
              <a:t> </a:t>
            </a:r>
            <a:r>
              <a:rPr lang="de-DE" sz="1800" dirty="0" err="1" smtClean="0"/>
              <a:t>content</a:t>
            </a:r>
            <a:r>
              <a:rPr lang="de-DE" sz="1800" dirty="0" smtClean="0"/>
              <a:t> </a:t>
            </a:r>
            <a:r>
              <a:rPr lang="de-DE" sz="1800" dirty="0" err="1" smtClean="0"/>
              <a:t>with</a:t>
            </a:r>
            <a:r>
              <a:rPr lang="de-DE" sz="1800" dirty="0" smtClean="0"/>
              <a:t> </a:t>
            </a:r>
            <a:r>
              <a:rPr lang="de-DE" sz="1800" dirty="0" err="1" smtClean="0"/>
              <a:t>your</a:t>
            </a:r>
            <a:r>
              <a:rPr lang="de-DE" sz="1800" dirty="0" smtClean="0"/>
              <a:t> </a:t>
            </a:r>
            <a:r>
              <a:rPr lang="de-DE" sz="1800" dirty="0" err="1" smtClean="0"/>
              <a:t>message</a:t>
            </a:r>
            <a:r>
              <a:rPr lang="de-DE" sz="1800" dirty="0" smtClean="0"/>
              <a:t>, </a:t>
            </a:r>
            <a:r>
              <a:rPr lang="de-DE" sz="1800" dirty="0" err="1" smtClean="0"/>
              <a:t>communication</a:t>
            </a:r>
            <a:r>
              <a:rPr lang="de-DE" sz="1800" dirty="0" smtClean="0"/>
              <a:t> </a:t>
            </a:r>
            <a:r>
              <a:rPr lang="de-DE" sz="1800" dirty="0" err="1" smtClean="0"/>
              <a:t>certainly</a:t>
            </a:r>
            <a:r>
              <a:rPr lang="de-DE" sz="1800" dirty="0" smtClean="0"/>
              <a:t> </a:t>
            </a:r>
            <a:r>
              <a:rPr lang="de-DE" sz="1800" dirty="0" err="1" smtClean="0"/>
              <a:t>fails</a:t>
            </a:r>
            <a:r>
              <a:rPr lang="de-DE" sz="1800" dirty="0" smtClean="0"/>
              <a:t>.</a:t>
            </a:r>
          </a:p>
          <a:p>
            <a:endParaRPr lang="de-DE" sz="1800" dirty="0" smtClean="0"/>
          </a:p>
          <a:p>
            <a:r>
              <a:rPr lang="de-DE" sz="1800" dirty="0" err="1" smtClean="0"/>
              <a:t>Ask</a:t>
            </a:r>
            <a:r>
              <a:rPr lang="de-DE" sz="1800" dirty="0" smtClean="0"/>
              <a:t> </a:t>
            </a:r>
            <a:r>
              <a:rPr lang="de-DE" sz="1800" dirty="0" err="1" smtClean="0"/>
              <a:t>yourself</a:t>
            </a:r>
            <a:r>
              <a:rPr lang="de-DE" sz="1800" dirty="0" smtClean="0"/>
              <a:t>, </a:t>
            </a:r>
            <a:r>
              <a:rPr lang="de-DE" sz="1800" dirty="0" err="1" smtClean="0"/>
              <a:t>have</a:t>
            </a:r>
            <a:r>
              <a:rPr lang="de-DE" sz="1800" dirty="0" smtClean="0"/>
              <a:t> I </a:t>
            </a:r>
            <a:r>
              <a:rPr lang="de-DE" sz="1800" dirty="0" err="1" smtClean="0"/>
              <a:t>really</a:t>
            </a:r>
            <a:r>
              <a:rPr lang="de-DE" sz="1800" dirty="0" smtClean="0"/>
              <a:t> </a:t>
            </a:r>
            <a:r>
              <a:rPr lang="de-DE" sz="1800" dirty="0" err="1" smtClean="0"/>
              <a:t>communicated</a:t>
            </a:r>
            <a:r>
              <a:rPr lang="de-DE" sz="1800" dirty="0" smtClean="0"/>
              <a:t>?</a:t>
            </a:r>
            <a:endParaRPr lang="de-DE" sz="18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710DC-0717-422D-BC98-B9A77189074D}" type="slidenum">
              <a:rPr lang="de-DE" smtClean="0"/>
              <a:pPr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140631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800" baseline="0" dirty="0" smtClean="0"/>
              <a:t>Problems </a:t>
            </a:r>
            <a:r>
              <a:rPr lang="de-DE" sz="1800" baseline="0" dirty="0" err="1" smtClean="0"/>
              <a:t>are</a:t>
            </a:r>
            <a:r>
              <a:rPr lang="de-DE" sz="1800" baseline="0" dirty="0" smtClean="0"/>
              <a:t> </a:t>
            </a:r>
            <a:r>
              <a:rPr lang="de-DE" sz="1800" baseline="0" dirty="0" err="1" smtClean="0"/>
              <a:t>done</a:t>
            </a:r>
            <a:r>
              <a:rPr lang="de-DE" sz="1800" baseline="0" dirty="0" smtClean="0"/>
              <a:t>, </a:t>
            </a:r>
            <a:r>
              <a:rPr lang="de-DE" sz="1800" baseline="0" dirty="0" err="1" smtClean="0"/>
              <a:t>now</a:t>
            </a:r>
            <a:r>
              <a:rPr lang="de-DE" sz="1800" baseline="0" dirty="0" smtClean="0"/>
              <a:t> </a:t>
            </a:r>
            <a:r>
              <a:rPr lang="de-DE" sz="1800" baseline="0" dirty="0" err="1" smtClean="0"/>
              <a:t>move</a:t>
            </a:r>
            <a:r>
              <a:rPr lang="de-DE" sz="1800" baseline="0" dirty="0" smtClean="0"/>
              <a:t> on </a:t>
            </a:r>
            <a:r>
              <a:rPr lang="de-DE" sz="1800" baseline="0" dirty="0" err="1" smtClean="0"/>
              <a:t>to</a:t>
            </a:r>
            <a:r>
              <a:rPr lang="de-DE" sz="1800" baseline="0" dirty="0" smtClean="0"/>
              <a:t> </a:t>
            </a:r>
            <a:r>
              <a:rPr lang="de-DE" sz="1800" baseline="0" dirty="0" err="1" smtClean="0"/>
              <a:t>methods</a:t>
            </a:r>
            <a:endParaRPr lang="de-DE" sz="1800" baseline="0" dirty="0" smtClean="0"/>
          </a:p>
          <a:p>
            <a:endParaRPr lang="de-DE" sz="1800" baseline="0" dirty="0" smtClean="0"/>
          </a:p>
          <a:p>
            <a:r>
              <a:rPr lang="de-DE" sz="1800" baseline="0" dirty="0" err="1" smtClean="0"/>
              <a:t>Why</a:t>
            </a:r>
            <a:r>
              <a:rPr lang="de-DE" sz="1800" baseline="0" dirty="0" smtClean="0"/>
              <a:t> </a:t>
            </a:r>
            <a:r>
              <a:rPr lang="de-DE" sz="1800" baseline="0" dirty="0" err="1" smtClean="0"/>
              <a:t>only</a:t>
            </a:r>
            <a:r>
              <a:rPr lang="de-DE" sz="1800" baseline="0" dirty="0" smtClean="0"/>
              <a:t> </a:t>
            </a:r>
            <a:r>
              <a:rPr lang="de-DE" sz="1800" baseline="0" dirty="0" err="1" smtClean="0"/>
              <a:t>mitigate</a:t>
            </a:r>
            <a:r>
              <a:rPr lang="de-DE" sz="1800" baseline="0" dirty="0" smtClean="0"/>
              <a:t>??</a:t>
            </a:r>
          </a:p>
          <a:p>
            <a:endParaRPr lang="de-DE" sz="1800" baseline="0" dirty="0" smtClean="0"/>
          </a:p>
          <a:p>
            <a:r>
              <a:rPr lang="de-DE" sz="1800" baseline="0" dirty="0" smtClean="0"/>
              <a:t>-&gt; Even </a:t>
            </a:r>
            <a:r>
              <a:rPr lang="de-DE" sz="1800" baseline="0" dirty="0" err="1" smtClean="0"/>
              <a:t>the</a:t>
            </a:r>
            <a:r>
              <a:rPr lang="de-DE" sz="1800" baseline="0" dirty="0" smtClean="0"/>
              <a:t> </a:t>
            </a:r>
            <a:r>
              <a:rPr lang="de-DE" sz="1800" baseline="0" dirty="0" err="1" smtClean="0"/>
              <a:t>realisation</a:t>
            </a:r>
            <a:r>
              <a:rPr lang="de-DE" sz="1800" baseline="0" dirty="0" smtClean="0"/>
              <a:t> </a:t>
            </a:r>
            <a:r>
              <a:rPr lang="de-DE" sz="1800" baseline="0" dirty="0" err="1" smtClean="0"/>
              <a:t>that</a:t>
            </a:r>
            <a:r>
              <a:rPr lang="de-DE" sz="1800" baseline="0" dirty="0" smtClean="0"/>
              <a:t> a </a:t>
            </a:r>
            <a:r>
              <a:rPr lang="de-DE" sz="1800" baseline="0" dirty="0" err="1" smtClean="0"/>
              <a:t>project</a:t>
            </a:r>
            <a:r>
              <a:rPr lang="de-DE" sz="1800" baseline="0" dirty="0" smtClean="0"/>
              <a:t> </a:t>
            </a:r>
            <a:r>
              <a:rPr lang="de-DE" sz="1800" baseline="0" dirty="0" err="1" smtClean="0"/>
              <a:t>is</a:t>
            </a:r>
            <a:r>
              <a:rPr lang="de-DE" sz="1800" baseline="0" dirty="0" smtClean="0"/>
              <a:t> </a:t>
            </a:r>
            <a:r>
              <a:rPr lang="de-DE" sz="1800" baseline="0" dirty="0" err="1" smtClean="0"/>
              <a:t>complex</a:t>
            </a:r>
            <a:r>
              <a:rPr lang="de-DE" sz="1800" baseline="0" dirty="0" smtClean="0"/>
              <a:t> </a:t>
            </a:r>
            <a:r>
              <a:rPr lang="de-DE" sz="1800" baseline="0" dirty="0" err="1" smtClean="0"/>
              <a:t>is</a:t>
            </a:r>
            <a:r>
              <a:rPr lang="de-DE" sz="1800" baseline="0" dirty="0" smtClean="0"/>
              <a:t> not </a:t>
            </a:r>
            <a:r>
              <a:rPr lang="de-DE" sz="1800" baseline="0" dirty="0" err="1" smtClean="0"/>
              <a:t>sufficent</a:t>
            </a:r>
            <a:r>
              <a:rPr lang="de-DE" sz="1800" baseline="0" dirty="0" smtClean="0"/>
              <a:t> </a:t>
            </a:r>
            <a:r>
              <a:rPr lang="de-DE" sz="1800" baseline="0" dirty="0" err="1" smtClean="0"/>
              <a:t>to</a:t>
            </a:r>
            <a:r>
              <a:rPr lang="de-DE" sz="1800" baseline="0" dirty="0" smtClean="0"/>
              <a:t> </a:t>
            </a:r>
            <a:r>
              <a:rPr lang="de-DE" sz="1800" baseline="0" dirty="0" err="1" smtClean="0"/>
              <a:t>comprehend</a:t>
            </a:r>
            <a:r>
              <a:rPr lang="de-DE" sz="1800" baseline="0" dirty="0" smtClean="0"/>
              <a:t> </a:t>
            </a:r>
            <a:r>
              <a:rPr lang="de-DE" sz="1800" baseline="0" dirty="0" err="1" smtClean="0"/>
              <a:t>its</a:t>
            </a:r>
            <a:r>
              <a:rPr lang="de-DE" sz="1800" baseline="0" dirty="0" smtClean="0"/>
              <a:t> </a:t>
            </a:r>
            <a:r>
              <a:rPr lang="de-DE" sz="1800" baseline="0" dirty="0" err="1" smtClean="0"/>
              <a:t>complexity</a:t>
            </a:r>
            <a:r>
              <a:rPr lang="de-DE" sz="1800" baseline="0" dirty="0" smtClean="0"/>
              <a:t> </a:t>
            </a:r>
          </a:p>
          <a:p>
            <a:endParaRPr lang="de-DE" sz="1800" baseline="0" dirty="0" smtClean="0"/>
          </a:p>
          <a:p>
            <a:r>
              <a:rPr lang="de-DE" sz="1800" baseline="0" dirty="0" err="1" smtClean="0"/>
              <a:t>Make</a:t>
            </a:r>
            <a:r>
              <a:rPr lang="de-DE" sz="1800" baseline="0" dirty="0" smtClean="0"/>
              <a:t> all </a:t>
            </a:r>
            <a:r>
              <a:rPr lang="de-DE" sz="1800" baseline="0" dirty="0" err="1" smtClean="0"/>
              <a:t>taskes</a:t>
            </a:r>
            <a:r>
              <a:rPr lang="de-DE" sz="1800" baseline="0" dirty="0" smtClean="0"/>
              <a:t> simple, </a:t>
            </a:r>
            <a:r>
              <a:rPr lang="de-DE" sz="1800" baseline="0" dirty="0" err="1" smtClean="0"/>
              <a:t>then</a:t>
            </a:r>
            <a:r>
              <a:rPr lang="de-DE" sz="1800" baseline="0" dirty="0" smtClean="0"/>
              <a:t> </a:t>
            </a:r>
            <a:r>
              <a:rPr lang="de-DE" sz="1800" baseline="0" dirty="0" err="1" smtClean="0"/>
              <a:t>add</a:t>
            </a:r>
            <a:r>
              <a:rPr lang="de-DE" sz="1800" baseline="0" dirty="0" smtClean="0"/>
              <a:t> </a:t>
            </a:r>
            <a:r>
              <a:rPr lang="de-DE" sz="1800" baseline="0" dirty="0" err="1" smtClean="0"/>
              <a:t>them</a:t>
            </a:r>
            <a:r>
              <a:rPr lang="de-DE" sz="1800" baseline="0" dirty="0" smtClean="0"/>
              <a:t> </a:t>
            </a:r>
            <a:r>
              <a:rPr lang="de-DE" sz="1800" baseline="0" dirty="0" err="1" smtClean="0"/>
              <a:t>up</a:t>
            </a:r>
            <a:r>
              <a:rPr lang="de-DE" sz="1800" baseline="0" dirty="0" smtClean="0"/>
              <a:t>-</a:t>
            </a:r>
            <a:r>
              <a:rPr lang="de-DE" sz="1800" baseline="0" dirty="0" smtClean="0">
                <a:sym typeface="Wingdings"/>
              </a:rPr>
              <a:t> </a:t>
            </a:r>
            <a:r>
              <a:rPr lang="de-DE" sz="1800" baseline="0" dirty="0" smtClean="0"/>
              <a:t> </a:t>
            </a:r>
            <a:r>
              <a:rPr lang="de-DE" sz="1800" baseline="0" dirty="0" err="1" smtClean="0"/>
              <a:t>next</a:t>
            </a:r>
            <a:r>
              <a:rPr lang="de-DE" sz="1800" baseline="0" dirty="0" smtClean="0"/>
              <a:t> </a:t>
            </a:r>
            <a:r>
              <a:rPr lang="de-DE" sz="1800" baseline="0" dirty="0" err="1" smtClean="0"/>
              <a:t>slides</a:t>
            </a:r>
            <a:endParaRPr lang="de-DE" sz="1800" baseline="0" dirty="0" smtClean="0"/>
          </a:p>
          <a:p>
            <a:endParaRPr lang="de-DE" sz="1800" baseline="0" dirty="0" smtClean="0"/>
          </a:p>
          <a:p>
            <a:r>
              <a:rPr lang="de-DE" sz="1800" baseline="0" dirty="0" smtClean="0"/>
              <a:t>Herein lies </a:t>
            </a:r>
            <a:r>
              <a:rPr lang="de-DE" sz="1800" baseline="0" dirty="0" err="1" smtClean="0"/>
              <a:t>the</a:t>
            </a:r>
            <a:r>
              <a:rPr lang="de-DE" sz="1800" baseline="0" dirty="0" smtClean="0"/>
              <a:t> </a:t>
            </a:r>
            <a:r>
              <a:rPr lang="de-DE" sz="1800" baseline="0" dirty="0" err="1" smtClean="0"/>
              <a:t>key</a:t>
            </a:r>
            <a:r>
              <a:rPr lang="de-DE" sz="1800" baseline="0" dirty="0" smtClean="0"/>
              <a:t>! </a:t>
            </a:r>
            <a:r>
              <a:rPr lang="de-DE" sz="1800" baseline="0" dirty="0" err="1" smtClean="0"/>
              <a:t>Estimate</a:t>
            </a:r>
            <a:r>
              <a:rPr lang="de-DE" sz="1800" baseline="0" dirty="0" smtClean="0"/>
              <a:t> </a:t>
            </a:r>
            <a:r>
              <a:rPr lang="de-DE" sz="1800" baseline="0" dirty="0" err="1" smtClean="0"/>
              <a:t>complextiy</a:t>
            </a:r>
            <a:endParaRPr lang="de-DE" sz="1800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710DC-0717-422D-BC98-B9A77189074D}" type="slidenum">
              <a:rPr lang="de-DE" smtClean="0"/>
              <a:pPr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140631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800" baseline="0" dirty="0" err="1" smtClean="0"/>
              <a:t>Building</a:t>
            </a:r>
            <a:r>
              <a:rPr lang="de-DE" sz="1800" baseline="0" dirty="0" smtClean="0"/>
              <a:t> </a:t>
            </a:r>
            <a:r>
              <a:rPr lang="de-DE" sz="1800" baseline="0" dirty="0" err="1" smtClean="0"/>
              <a:t>height</a:t>
            </a:r>
            <a:r>
              <a:rPr lang="de-DE" sz="1800" baseline="0" dirty="0" smtClean="0"/>
              <a:t> </a:t>
            </a:r>
            <a:r>
              <a:rPr lang="de-DE" sz="1800" baseline="0" dirty="0" err="1" smtClean="0"/>
              <a:t>as</a:t>
            </a:r>
            <a:r>
              <a:rPr lang="de-DE" sz="1800" baseline="0" dirty="0" smtClean="0"/>
              <a:t> an </a:t>
            </a:r>
            <a:r>
              <a:rPr lang="de-DE" sz="1800" baseline="0" dirty="0" err="1" smtClean="0"/>
              <a:t>analogy</a:t>
            </a:r>
            <a:endParaRPr lang="de-DE" sz="1800" baseline="0" dirty="0" smtClean="0"/>
          </a:p>
          <a:p>
            <a:endParaRPr lang="de-DE" sz="1800" baseline="0" dirty="0" smtClean="0"/>
          </a:p>
          <a:p>
            <a:r>
              <a:rPr lang="de-DE" sz="1800" baseline="0" dirty="0" smtClean="0"/>
              <a:t>Was </a:t>
            </a:r>
            <a:r>
              <a:rPr lang="de-DE" sz="1800" baseline="0" dirty="0" err="1" smtClean="0"/>
              <a:t>the</a:t>
            </a:r>
            <a:r>
              <a:rPr lang="de-DE" sz="1800" baseline="0" dirty="0" smtClean="0"/>
              <a:t> </a:t>
            </a:r>
            <a:r>
              <a:rPr lang="de-DE" sz="1800" baseline="0" dirty="0" err="1" smtClean="0"/>
              <a:t>effort</a:t>
            </a:r>
            <a:r>
              <a:rPr lang="de-DE" sz="1800" baseline="0" dirty="0" smtClean="0"/>
              <a:t> </a:t>
            </a:r>
            <a:r>
              <a:rPr lang="de-DE" sz="1800" baseline="0" dirty="0" err="1" smtClean="0"/>
              <a:t>spent</a:t>
            </a:r>
            <a:r>
              <a:rPr lang="de-DE" sz="1800" baseline="0" dirty="0" smtClean="0"/>
              <a:t> </a:t>
            </a:r>
            <a:r>
              <a:rPr lang="de-DE" sz="1800" baseline="0" dirty="0" err="1" smtClean="0"/>
              <a:t>productively</a:t>
            </a:r>
            <a:r>
              <a:rPr lang="de-DE" sz="1800" baseline="0" dirty="0" smtClean="0"/>
              <a:t>? Junior vs. Senior</a:t>
            </a:r>
          </a:p>
          <a:p>
            <a:endParaRPr lang="de-DE" baseline="0" dirty="0" smtClean="0"/>
          </a:p>
          <a:p>
            <a:endParaRPr lang="de-DE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710DC-0717-422D-BC98-B9A77189074D}" type="slidenum">
              <a:rPr lang="de-DE" smtClean="0"/>
              <a:pPr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140631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microsoft.com/office/2007/relationships/hdphoto" Target="../media/hdphoto2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wmf"/><Relationship Id="rId3" Type="http://schemas.openxmlformats.org/officeDocument/2006/relationships/image" Target="../media/image15.wmf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wmf"/><Relationship Id="rId3" Type="http://schemas.openxmlformats.org/officeDocument/2006/relationships/image" Target="../media/image15.wmf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wmf"/><Relationship Id="rId3" Type="http://schemas.openxmlformats.org/officeDocument/2006/relationships/image" Target="../media/image17.wmf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wmf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wmf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wmf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wm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3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wmf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3.pn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3.png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elfolie | Taubenblau">
    <p:bg>
      <p:bgPr>
        <a:blipFill dpi="0" rotWithShape="1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431800" y="908720"/>
            <a:ext cx="8172450" cy="169200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6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65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 smtClean="0"/>
              <a:t>Titel der Präsentation auch zweizeilig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431800" y="2637470"/>
            <a:ext cx="8172450" cy="8280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500" b="0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0"/>
              </a:spcBef>
              <a:buNone/>
              <a:defRPr sz="2500" b="0" baseline="0">
                <a:solidFill>
                  <a:schemeClr val="bg1"/>
                </a:solidFill>
                <a:latin typeface="+mj-lt"/>
              </a:defRPr>
            </a:lvl2pPr>
            <a:lvl3pPr marL="0" indent="0" algn="l">
              <a:spcBef>
                <a:spcPts val="0"/>
              </a:spcBef>
              <a:buNone/>
              <a:defRPr sz="2500">
                <a:solidFill>
                  <a:schemeClr val="bg1"/>
                </a:solidFill>
                <a:latin typeface="+mj-lt"/>
              </a:defRPr>
            </a:lvl3pPr>
            <a:lvl4pPr marL="0" indent="0" algn="l">
              <a:spcBef>
                <a:spcPts val="0"/>
              </a:spcBef>
              <a:buNone/>
              <a:defRPr sz="2500">
                <a:solidFill>
                  <a:schemeClr val="bg1"/>
                </a:solidFill>
                <a:latin typeface="+mj-lt"/>
              </a:defRPr>
            </a:lvl4pPr>
            <a:lvl5pPr marL="0" indent="0" algn="l">
              <a:spcBef>
                <a:spcPts val="0"/>
              </a:spcBef>
              <a:buNone/>
              <a:defRPr sz="2500" b="0">
                <a:solidFill>
                  <a:schemeClr val="bg1"/>
                </a:solidFill>
                <a:latin typeface="+mj-lt"/>
              </a:defRPr>
            </a:lvl5pPr>
            <a:lvl6pPr marL="0" indent="0" algn="l">
              <a:spcBef>
                <a:spcPts val="0"/>
              </a:spcBef>
              <a:buNone/>
              <a:defRPr sz="2500">
                <a:solidFill>
                  <a:schemeClr val="bg1"/>
                </a:solidFill>
                <a:latin typeface="+mj-lt"/>
              </a:defRPr>
            </a:lvl6pPr>
            <a:lvl7pPr marL="0" indent="0" algn="l">
              <a:spcBef>
                <a:spcPts val="0"/>
              </a:spcBef>
              <a:buNone/>
              <a:defRPr sz="2500">
                <a:solidFill>
                  <a:schemeClr val="bg1"/>
                </a:solidFill>
                <a:latin typeface="+mj-lt"/>
              </a:defRPr>
            </a:lvl7pPr>
            <a:lvl8pPr marL="0" indent="0" algn="l">
              <a:spcBef>
                <a:spcPts val="0"/>
              </a:spcBef>
              <a:buNone/>
              <a:defRPr sz="2500">
                <a:solidFill>
                  <a:schemeClr val="bg1"/>
                </a:solidFill>
                <a:latin typeface="+mj-lt"/>
              </a:defRPr>
            </a:lvl8pPr>
            <a:lvl9pPr marL="0" indent="0" algn="l">
              <a:spcBef>
                <a:spcPts val="0"/>
              </a:spcBef>
              <a:buNone/>
              <a:defRPr sz="250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de-DE" dirty="0" err="1" smtClean="0"/>
              <a:t>Subline</a:t>
            </a:r>
            <a:r>
              <a:rPr lang="de-DE" dirty="0" smtClean="0"/>
              <a:t> optional</a:t>
            </a:r>
            <a:br>
              <a:rPr lang="de-DE" dirty="0" smtClean="0"/>
            </a:br>
            <a:r>
              <a:rPr lang="de-DE" dirty="0" smtClean="0"/>
              <a:t>auch zweizeilig</a:t>
            </a:r>
          </a:p>
        </p:txBody>
      </p:sp>
      <p:pic>
        <p:nvPicPr>
          <p:cNvPr id="4" name="Bild 3" descr="triplesense_reply_logo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6315" y="4506411"/>
            <a:ext cx="1584000" cy="794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4391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Zwischenfolie | Orange">
    <p:bg>
      <p:bgPr>
        <a:blipFill dpi="0" rotWithShape="1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1"/>
          <p:cNvSpPr>
            <a:spLocks noGrp="1"/>
          </p:cNvSpPr>
          <p:nvPr>
            <p:ph type="ctrTitle" hasCustomPrompt="1"/>
          </p:nvPr>
        </p:nvSpPr>
        <p:spPr>
          <a:xfrm>
            <a:off x="431800" y="1619250"/>
            <a:ext cx="8172450" cy="338400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6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65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 smtClean="0"/>
              <a:t>Zwischentitel</a:t>
            </a:r>
            <a:br>
              <a:rPr lang="de-DE" dirty="0" smtClean="0"/>
            </a:br>
            <a:r>
              <a:rPr lang="de-DE" dirty="0" smtClean="0"/>
              <a:t>auch zweizeilig</a:t>
            </a:r>
            <a:br>
              <a:rPr lang="de-DE" dirty="0" smtClean="0"/>
            </a:br>
            <a:r>
              <a:rPr lang="de-DE" dirty="0" smtClean="0"/>
              <a:t>oder dreizeilig</a:t>
            </a:r>
            <a:br>
              <a:rPr lang="de-DE" dirty="0" smtClean="0"/>
            </a:br>
            <a:r>
              <a:rPr lang="de-DE" dirty="0" smtClean="0"/>
              <a:t>vielleicht auch vierzeilig</a:t>
            </a:r>
            <a:endParaRPr lang="de-DE" dirty="0"/>
          </a:p>
        </p:txBody>
      </p:sp>
      <p:sp>
        <p:nvSpPr>
          <p:cNvPr id="4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080396" y="6516000"/>
            <a:ext cx="7056000" cy="180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0" indent="0" algn="l">
              <a:spcBef>
                <a:spcPts val="0"/>
              </a:spcBef>
              <a:buFont typeface="Arial" pitchFamily="34" charset="0"/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de-DE" smtClean="0"/>
              <a:t>Technik-Strategie 2015</a:t>
            </a:r>
            <a:endParaRPr lang="de-DE" dirty="0" smtClean="0"/>
          </a:p>
        </p:txBody>
      </p:sp>
      <p:sp>
        <p:nvSpPr>
          <p:cNvPr id="6" name="Foliennummernplatzhalter 6"/>
          <p:cNvSpPr>
            <a:spLocks noGrp="1"/>
          </p:cNvSpPr>
          <p:nvPr>
            <p:ph type="sldNum" sz="quarter" idx="4"/>
          </p:nvPr>
        </p:nvSpPr>
        <p:spPr>
          <a:xfrm>
            <a:off x="446277" y="6516000"/>
            <a:ext cx="540000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900">
                <a:solidFill>
                  <a:schemeClr val="bg1"/>
                </a:solidFill>
              </a:defRPr>
            </a:lvl1pPr>
          </a:lstStyle>
          <a:p>
            <a:fld id="{148C085F-FF76-4B29-9966-A5D18628D947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7" name="Bild 6" descr="ts_reply_maennchen.png"/>
          <p:cNvPicPr>
            <a:picLocks noChangeAspect="1"/>
          </p:cNvPicPr>
          <p:nvPr userDrawn="1"/>
        </p:nvPicPr>
        <p:blipFill>
          <a:blip r:embed="rId3" cstate="print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0504" y="6381328"/>
            <a:ext cx="353893" cy="350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4968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Zwischenfolie | Grün">
    <p:bg>
      <p:bgPr>
        <a:blipFill dpi="0" rotWithShape="1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1"/>
          <p:cNvSpPr>
            <a:spLocks noGrp="1"/>
          </p:cNvSpPr>
          <p:nvPr>
            <p:ph type="ctrTitle" hasCustomPrompt="1"/>
          </p:nvPr>
        </p:nvSpPr>
        <p:spPr>
          <a:xfrm>
            <a:off x="431800" y="1619250"/>
            <a:ext cx="8172450" cy="338400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6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65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 smtClean="0"/>
              <a:t>Zwischentitel</a:t>
            </a:r>
            <a:br>
              <a:rPr lang="de-DE" dirty="0" smtClean="0"/>
            </a:br>
            <a:r>
              <a:rPr lang="de-DE" dirty="0" smtClean="0"/>
              <a:t>auch zweizeilig</a:t>
            </a:r>
            <a:br>
              <a:rPr lang="de-DE" dirty="0" smtClean="0"/>
            </a:br>
            <a:r>
              <a:rPr lang="de-DE" dirty="0" smtClean="0"/>
              <a:t>oder dreizeilig</a:t>
            </a:r>
            <a:br>
              <a:rPr lang="de-DE" dirty="0" smtClean="0"/>
            </a:br>
            <a:r>
              <a:rPr lang="de-DE" dirty="0" smtClean="0"/>
              <a:t>vielleicht auch vierzeilig</a:t>
            </a:r>
            <a:endParaRPr lang="de-DE" dirty="0"/>
          </a:p>
        </p:txBody>
      </p:sp>
      <p:sp>
        <p:nvSpPr>
          <p:cNvPr id="4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080396" y="6516000"/>
            <a:ext cx="7056000" cy="180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0" indent="0" algn="l">
              <a:spcBef>
                <a:spcPts val="0"/>
              </a:spcBef>
              <a:buFont typeface="Arial" pitchFamily="34" charset="0"/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de-DE" smtClean="0"/>
              <a:t>Technik-Strategie 2015</a:t>
            </a:r>
            <a:endParaRPr lang="de-DE" dirty="0" smtClean="0"/>
          </a:p>
        </p:txBody>
      </p:sp>
      <p:sp>
        <p:nvSpPr>
          <p:cNvPr id="6" name="Foliennummernplatzhalter 6"/>
          <p:cNvSpPr>
            <a:spLocks noGrp="1"/>
          </p:cNvSpPr>
          <p:nvPr>
            <p:ph type="sldNum" sz="quarter" idx="4"/>
          </p:nvPr>
        </p:nvSpPr>
        <p:spPr>
          <a:xfrm>
            <a:off x="446277" y="6516000"/>
            <a:ext cx="540000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900">
                <a:solidFill>
                  <a:schemeClr val="bg1"/>
                </a:solidFill>
              </a:defRPr>
            </a:lvl1pPr>
          </a:lstStyle>
          <a:p>
            <a:fld id="{148C085F-FF76-4B29-9966-A5D18628D947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7" name="Bild 6" descr="ts_reply_maennchen.png"/>
          <p:cNvPicPr>
            <a:picLocks noChangeAspect="1"/>
          </p:cNvPicPr>
          <p:nvPr userDrawn="1"/>
        </p:nvPicPr>
        <p:blipFill>
          <a:blip r:embed="rId3" cstate="print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9543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0504" y="6381328"/>
            <a:ext cx="353893" cy="350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1810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|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 smtClean="0"/>
              <a:t>Titel</a:t>
            </a:r>
            <a:br>
              <a:rPr lang="de-DE" dirty="0" smtClean="0"/>
            </a:br>
            <a:r>
              <a:rPr lang="de-DE" dirty="0" smtClean="0"/>
              <a:t>auch zweizeilig</a:t>
            </a:r>
            <a:endParaRPr lang="de-DE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12" hasCustomPrompt="1"/>
          </p:nvPr>
        </p:nvSpPr>
        <p:spPr>
          <a:xfrm>
            <a:off x="431800" y="1690688"/>
            <a:ext cx="8172200" cy="4608512"/>
          </a:xfrm>
        </p:spPr>
        <p:txBody>
          <a:bodyPr/>
          <a:lstStyle>
            <a:lvl1pPr>
              <a:defRPr>
                <a:latin typeface="Calibri"/>
                <a:cs typeface="Calibri"/>
              </a:defRPr>
            </a:lvl1pPr>
          </a:lstStyle>
          <a:p>
            <a:pPr lvl="0"/>
            <a:r>
              <a:rPr lang="de-DE" dirty="0" smtClean="0"/>
              <a:t>Text | Inhalt</a:t>
            </a:r>
            <a:br>
              <a:rPr lang="de-DE" dirty="0" smtClean="0"/>
            </a:br>
            <a:r>
              <a:rPr lang="de-DE" dirty="0" smtClean="0"/>
              <a:t>Wechsel der Textebene im Menü über:</a:t>
            </a:r>
            <a:br>
              <a:rPr lang="de-DE" dirty="0" smtClean="0"/>
            </a:br>
            <a:r>
              <a:rPr lang="de-DE" dirty="0" smtClean="0">
                <a:sym typeface="Wingdings"/>
              </a:rPr>
              <a:t>→ </a:t>
            </a:r>
            <a:r>
              <a:rPr lang="de-DE" dirty="0" smtClean="0"/>
              <a:t>Start | Absatz | Listenebene erhöhen/verringern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  <a:p>
            <a:pPr lvl="5"/>
            <a:r>
              <a:rPr lang="de-DE" dirty="0" smtClean="0"/>
              <a:t>Sechste Ebene</a:t>
            </a:r>
          </a:p>
          <a:p>
            <a:pPr lvl="6"/>
            <a:r>
              <a:rPr lang="de-DE" dirty="0" smtClean="0"/>
              <a:t>Siebte Ebene</a:t>
            </a:r>
          </a:p>
          <a:p>
            <a:pPr lvl="7"/>
            <a:r>
              <a:rPr lang="de-DE" dirty="0" smtClean="0"/>
              <a:t>Achte Ebene</a:t>
            </a:r>
          </a:p>
          <a:p>
            <a:pPr lvl="8"/>
            <a:r>
              <a:rPr lang="de-DE" dirty="0" smtClean="0"/>
              <a:t>Neunte Ebene</a:t>
            </a:r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080396" y="6516000"/>
            <a:ext cx="7056000" cy="180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0" indent="0" algn="l">
              <a:spcBef>
                <a:spcPts val="0"/>
              </a:spcBef>
              <a:buFont typeface="Arial" pitchFamily="34" charset="0"/>
              <a:buNone/>
              <a:defRPr sz="900">
                <a:solidFill>
                  <a:schemeClr val="tx1"/>
                </a:solidFill>
              </a:defRPr>
            </a:lvl1pPr>
          </a:lstStyle>
          <a:p>
            <a:r>
              <a:rPr lang="de-DE" smtClean="0"/>
              <a:t>Technik-Strategie 2015</a:t>
            </a:r>
            <a:endParaRPr lang="de-DE" dirty="0" smtClean="0"/>
          </a:p>
        </p:txBody>
      </p:sp>
      <p:sp>
        <p:nvSpPr>
          <p:cNvPr id="8" name="Foliennummernplatzhalter 6"/>
          <p:cNvSpPr>
            <a:spLocks noGrp="1"/>
          </p:cNvSpPr>
          <p:nvPr>
            <p:ph type="sldNum" sz="quarter" idx="4"/>
          </p:nvPr>
        </p:nvSpPr>
        <p:spPr>
          <a:xfrm>
            <a:off x="446277" y="6516000"/>
            <a:ext cx="540000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148C085F-FF76-4B29-9966-A5D18628D947}" type="slidenum">
              <a:rPr lang="de-DE" smtClean="0"/>
              <a:pPr/>
              <a:t>‹Nr.›</a:t>
            </a:fld>
            <a:endParaRPr lang="de-DE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| Inhalt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Titel</a:t>
            </a:r>
            <a:br>
              <a:rPr lang="de-DE" dirty="0" smtClean="0"/>
            </a:br>
            <a:r>
              <a:rPr lang="de-DE" dirty="0" smtClean="0"/>
              <a:t>auch zweizeilig</a:t>
            </a:r>
            <a:endParaRPr lang="de-DE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12" hasCustomPrompt="1"/>
          </p:nvPr>
        </p:nvSpPr>
        <p:spPr>
          <a:xfrm>
            <a:off x="431800" y="1690688"/>
            <a:ext cx="8172200" cy="4608512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Calibri"/>
                <a:cs typeface="Calibri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de-DE" dirty="0" smtClean="0"/>
              <a:t>Text | Inhalt</a:t>
            </a:r>
            <a:br>
              <a:rPr lang="de-DE" dirty="0" smtClean="0"/>
            </a:br>
            <a:r>
              <a:rPr lang="de-DE" dirty="0" smtClean="0"/>
              <a:t>Wechsel der Textebene im Menü über:</a:t>
            </a:r>
            <a:br>
              <a:rPr lang="de-DE" dirty="0" smtClean="0"/>
            </a:br>
            <a:r>
              <a:rPr lang="de-DE" dirty="0" smtClean="0">
                <a:sym typeface="Wingdings"/>
              </a:rPr>
              <a:t>→ </a:t>
            </a:r>
            <a:r>
              <a:rPr lang="de-DE" dirty="0" smtClean="0"/>
              <a:t>Start | Absatz | Listenebene erhöhen/verringern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  <a:p>
            <a:pPr lvl="5"/>
            <a:r>
              <a:rPr lang="de-DE" dirty="0" smtClean="0"/>
              <a:t>Sechste Ebene</a:t>
            </a:r>
          </a:p>
          <a:p>
            <a:pPr lvl="6"/>
            <a:r>
              <a:rPr lang="de-DE" dirty="0" smtClean="0"/>
              <a:t>Siebte Ebene</a:t>
            </a:r>
          </a:p>
          <a:p>
            <a:pPr lvl="7"/>
            <a:r>
              <a:rPr lang="de-DE" dirty="0" smtClean="0"/>
              <a:t>Achte Ebene</a:t>
            </a:r>
          </a:p>
          <a:p>
            <a:pPr lvl="8"/>
            <a:r>
              <a:rPr lang="de-DE" dirty="0" smtClean="0"/>
              <a:t>Neunte Ebene</a:t>
            </a:r>
            <a:endParaRPr lang="de-DE" dirty="0"/>
          </a:p>
        </p:txBody>
      </p:sp>
      <p:sp>
        <p:nvSpPr>
          <p:cNvPr id="11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080396" y="6516000"/>
            <a:ext cx="7056000" cy="180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0" indent="0" algn="l">
              <a:spcBef>
                <a:spcPts val="0"/>
              </a:spcBef>
              <a:buFont typeface="Arial" pitchFamily="34" charset="0"/>
              <a:buNone/>
              <a:defRPr sz="900">
                <a:solidFill>
                  <a:srgbClr val="FFFFFF"/>
                </a:solidFill>
              </a:defRPr>
            </a:lvl1pPr>
          </a:lstStyle>
          <a:p>
            <a:r>
              <a:rPr lang="de-DE" smtClean="0"/>
              <a:t>Technik-Strategie 2015</a:t>
            </a:r>
            <a:endParaRPr lang="de-DE" dirty="0" smtClean="0"/>
          </a:p>
        </p:txBody>
      </p:sp>
      <p:sp>
        <p:nvSpPr>
          <p:cNvPr id="12" name="Foliennummernplatzhalter 6"/>
          <p:cNvSpPr>
            <a:spLocks noGrp="1"/>
          </p:cNvSpPr>
          <p:nvPr>
            <p:ph type="sldNum" sz="quarter" idx="4"/>
          </p:nvPr>
        </p:nvSpPr>
        <p:spPr>
          <a:xfrm>
            <a:off x="446277" y="6516000"/>
            <a:ext cx="540000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148C085F-FF76-4B29-9966-A5D18628D947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895472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| Inhalt | Faz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 smtClean="0"/>
              <a:t>Titel</a:t>
            </a:r>
            <a:br>
              <a:rPr lang="de-DE" dirty="0" smtClean="0"/>
            </a:br>
            <a:r>
              <a:rPr lang="de-DE" dirty="0" smtClean="0"/>
              <a:t>auch zweizeilig</a:t>
            </a:r>
            <a:endParaRPr lang="de-DE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12" hasCustomPrompt="1"/>
          </p:nvPr>
        </p:nvSpPr>
        <p:spPr>
          <a:xfrm>
            <a:off x="431800" y="1690688"/>
            <a:ext cx="8172200" cy="3420000"/>
          </a:xfrm>
        </p:spPr>
        <p:txBody>
          <a:bodyPr/>
          <a:lstStyle>
            <a:lvl1pPr>
              <a:defRPr>
                <a:latin typeface="Calibri"/>
                <a:cs typeface="Calibri"/>
              </a:defRPr>
            </a:lvl1pPr>
            <a:lvl6pPr>
              <a:buNone/>
              <a:defRPr/>
            </a:lvl6pPr>
          </a:lstStyle>
          <a:p>
            <a:pPr lvl="0"/>
            <a:r>
              <a:rPr lang="de-DE" dirty="0" smtClean="0"/>
              <a:t>Text | Inhalt</a:t>
            </a:r>
            <a:br>
              <a:rPr lang="de-DE" dirty="0" smtClean="0"/>
            </a:br>
            <a:r>
              <a:rPr lang="de-DE" dirty="0" smtClean="0"/>
              <a:t>Wechsel der Textebene im Menü über:</a:t>
            </a:r>
            <a:br>
              <a:rPr lang="de-DE" dirty="0" smtClean="0"/>
            </a:br>
            <a:r>
              <a:rPr lang="de-DE" dirty="0" smtClean="0">
                <a:sym typeface="Wingdings"/>
              </a:rPr>
              <a:t>→ </a:t>
            </a:r>
            <a:r>
              <a:rPr lang="de-DE" dirty="0" smtClean="0"/>
              <a:t>Start | Absatz | Listenebene erhöhen/verringern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31800" y="5669200"/>
            <a:ext cx="8172200" cy="630000"/>
          </a:xfrm>
          <a:solidFill>
            <a:schemeClr val="accent3"/>
          </a:solidFill>
        </p:spPr>
        <p:txBody>
          <a:bodyPr anchor="ctr" anchorCtr="0"/>
          <a:lstStyle>
            <a:lvl1pPr marL="0" indent="0" algn="ctr">
              <a:spcBef>
                <a:spcPts val="0"/>
              </a:spcBef>
              <a:buFont typeface="Arial" pitchFamily="34" charset="0"/>
              <a:buNone/>
              <a:defRPr sz="2400" b="0">
                <a:solidFill>
                  <a:schemeClr val="bg1"/>
                </a:solidFill>
              </a:defRPr>
            </a:lvl1pPr>
            <a:lvl2pPr marL="0" indent="0" algn="ctr">
              <a:spcBef>
                <a:spcPts val="0"/>
              </a:spcBef>
              <a:buFont typeface="Arial" pitchFamily="34" charset="0"/>
              <a:buNone/>
              <a:defRPr sz="2400" b="0">
                <a:solidFill>
                  <a:schemeClr val="bg1"/>
                </a:solidFill>
              </a:defRPr>
            </a:lvl2pPr>
            <a:lvl3pPr marL="0" indent="0" algn="ctr">
              <a:spcBef>
                <a:spcPts val="0"/>
              </a:spcBef>
              <a:buFont typeface="Arial" pitchFamily="34" charset="0"/>
              <a:buNone/>
              <a:defRPr sz="2400" b="0">
                <a:solidFill>
                  <a:schemeClr val="bg1"/>
                </a:solidFill>
              </a:defRPr>
            </a:lvl3pPr>
            <a:lvl4pPr marL="0" indent="0" algn="ctr">
              <a:spcBef>
                <a:spcPts val="0"/>
              </a:spcBef>
              <a:buNone/>
              <a:defRPr sz="2400" b="0">
                <a:solidFill>
                  <a:schemeClr val="bg1"/>
                </a:solidFill>
              </a:defRPr>
            </a:lvl4pPr>
            <a:lvl5pPr marL="0" indent="0" algn="ctr">
              <a:spcBef>
                <a:spcPts val="0"/>
              </a:spcBef>
              <a:buFont typeface="Arial" pitchFamily="34" charset="0"/>
              <a:buNone/>
              <a:defRPr sz="2400" b="0">
                <a:solidFill>
                  <a:schemeClr val="bg1"/>
                </a:solidFill>
              </a:defRPr>
            </a:lvl5pPr>
            <a:lvl6pPr marL="0" indent="0" algn="ctr">
              <a:spcBef>
                <a:spcPts val="0"/>
              </a:spcBef>
              <a:buNone/>
              <a:defRPr sz="2400" b="0">
                <a:solidFill>
                  <a:schemeClr val="bg1"/>
                </a:solidFill>
              </a:defRPr>
            </a:lvl6pPr>
            <a:lvl7pPr marL="0" indent="0" algn="ctr">
              <a:spcBef>
                <a:spcPts val="0"/>
              </a:spcBef>
              <a:buNone/>
              <a:defRPr sz="2400" b="0">
                <a:solidFill>
                  <a:schemeClr val="bg1"/>
                </a:solidFill>
              </a:defRPr>
            </a:lvl7pPr>
            <a:lvl8pPr marL="0" indent="0" algn="ctr">
              <a:spcBef>
                <a:spcPts val="0"/>
              </a:spcBef>
              <a:buFont typeface="Arial" pitchFamily="34" charset="0"/>
              <a:buNone/>
              <a:defRPr sz="2400" b="0">
                <a:solidFill>
                  <a:schemeClr val="bg1"/>
                </a:solidFill>
              </a:defRPr>
            </a:lvl8pPr>
            <a:lvl9pPr marL="0" indent="0" algn="ctr">
              <a:spcBef>
                <a:spcPts val="0"/>
              </a:spcBef>
              <a:buFont typeface="Arial" pitchFamily="34" charset="0"/>
              <a:buNone/>
              <a:defRPr sz="2400" b="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dirty="0" smtClean="0"/>
              <a:t>Fazit</a:t>
            </a: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4" hasCustomPrompt="1"/>
          </p:nvPr>
        </p:nvSpPr>
        <p:spPr>
          <a:xfrm rot="5400000">
            <a:off x="4382900" y="5166000"/>
            <a:ext cx="270000" cy="439200"/>
          </a:xfrm>
          <a:prstGeom prst="chevron">
            <a:avLst/>
          </a:prstGeom>
          <a:solidFill>
            <a:schemeClr val="accent3"/>
          </a:solidFill>
          <a:ln>
            <a:noFill/>
          </a:ln>
        </p:spPr>
        <p:txBody>
          <a:bodyPr lIns="36000"/>
          <a:lstStyle>
            <a:lvl1pPr marL="0" indent="0">
              <a:spcBef>
                <a:spcPts val="0"/>
              </a:spcBef>
              <a:defRPr sz="400" b="0" baseline="0">
                <a:solidFill>
                  <a:schemeClr val="accent3"/>
                </a:solidFill>
              </a:defRPr>
            </a:lvl1pPr>
            <a:lvl2pPr marL="0" indent="0">
              <a:spcBef>
                <a:spcPts val="0"/>
              </a:spcBef>
              <a:defRPr sz="400" b="0">
                <a:solidFill>
                  <a:schemeClr val="accent3"/>
                </a:solidFill>
              </a:defRPr>
            </a:lvl2pPr>
            <a:lvl3pPr marL="0" indent="0">
              <a:spcBef>
                <a:spcPts val="0"/>
              </a:spcBef>
              <a:defRPr sz="400" b="0">
                <a:solidFill>
                  <a:schemeClr val="accent3"/>
                </a:solidFill>
              </a:defRPr>
            </a:lvl3pPr>
            <a:lvl4pPr marL="0" indent="0">
              <a:spcBef>
                <a:spcPts val="0"/>
              </a:spcBef>
              <a:buNone/>
              <a:defRPr sz="400" b="0">
                <a:solidFill>
                  <a:schemeClr val="accent3"/>
                </a:solidFill>
              </a:defRPr>
            </a:lvl4pPr>
            <a:lvl5pPr marL="0" indent="0">
              <a:spcBef>
                <a:spcPts val="0"/>
              </a:spcBef>
              <a:defRPr sz="400" b="0">
                <a:solidFill>
                  <a:schemeClr val="accent3"/>
                </a:solidFill>
              </a:defRPr>
            </a:lvl5pPr>
            <a:lvl6pPr marL="0" indent="0">
              <a:spcBef>
                <a:spcPts val="0"/>
              </a:spcBef>
              <a:defRPr sz="400" b="0">
                <a:solidFill>
                  <a:schemeClr val="accent3"/>
                </a:solidFill>
              </a:defRPr>
            </a:lvl6pPr>
            <a:lvl7pPr marL="0" indent="0">
              <a:spcBef>
                <a:spcPts val="0"/>
              </a:spcBef>
              <a:defRPr sz="400" b="0">
                <a:solidFill>
                  <a:schemeClr val="accent3"/>
                </a:solidFill>
              </a:defRPr>
            </a:lvl7pPr>
            <a:lvl8pPr marL="0" indent="0">
              <a:spcBef>
                <a:spcPts val="0"/>
              </a:spcBef>
              <a:defRPr sz="400" b="0">
                <a:solidFill>
                  <a:schemeClr val="accent3"/>
                </a:solidFill>
              </a:defRPr>
            </a:lvl8pPr>
            <a:lvl9pPr marL="0" indent="0">
              <a:spcBef>
                <a:spcPts val="0"/>
              </a:spcBef>
              <a:defRPr sz="400" b="0">
                <a:solidFill>
                  <a:schemeClr val="accent3"/>
                </a:solidFill>
              </a:defRPr>
            </a:lvl9pPr>
          </a:lstStyle>
          <a:p>
            <a:pPr lvl="0"/>
            <a:r>
              <a:rPr lang="de-DE" dirty="0" smtClean="0"/>
              <a:t>   </a:t>
            </a:r>
          </a:p>
        </p:txBody>
      </p:sp>
      <p:sp>
        <p:nvSpPr>
          <p:cNvPr id="9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080396" y="6516000"/>
            <a:ext cx="7056000" cy="180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0" indent="0" algn="l">
              <a:spcBef>
                <a:spcPts val="0"/>
              </a:spcBef>
              <a:buFont typeface="Arial" pitchFamily="34" charset="0"/>
              <a:buNone/>
              <a:defRPr sz="900">
                <a:solidFill>
                  <a:schemeClr val="tx1"/>
                </a:solidFill>
              </a:defRPr>
            </a:lvl1pPr>
          </a:lstStyle>
          <a:p>
            <a:r>
              <a:rPr lang="de-DE" smtClean="0"/>
              <a:t>Technik-Strategie 2015</a:t>
            </a:r>
            <a:endParaRPr lang="de-DE" dirty="0" smtClean="0"/>
          </a:p>
        </p:txBody>
      </p:sp>
      <p:sp>
        <p:nvSpPr>
          <p:cNvPr id="11" name="Foliennummernplatzhalter 6"/>
          <p:cNvSpPr>
            <a:spLocks noGrp="1"/>
          </p:cNvSpPr>
          <p:nvPr>
            <p:ph type="sldNum" sz="quarter" idx="4"/>
          </p:nvPr>
        </p:nvSpPr>
        <p:spPr>
          <a:xfrm>
            <a:off x="446277" y="6516000"/>
            <a:ext cx="540000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148C085F-FF76-4B29-9966-A5D18628D947}" type="slidenum">
              <a:rPr lang="de-DE" smtClean="0"/>
              <a:pPr/>
              <a:t>‹Nr.›</a:t>
            </a:fld>
            <a:endParaRPr lang="de-DE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mit Schatten | PRO | CONTR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de-DE" dirty="0" smtClean="0"/>
              <a:t>Titel PRO | CONTRA</a:t>
            </a:r>
            <a:br>
              <a:rPr lang="de-DE" dirty="0" smtClean="0"/>
            </a:br>
            <a:r>
              <a:rPr lang="de-DE" dirty="0" smtClean="0"/>
              <a:t>auch zweizeilig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392000" y="1690688"/>
            <a:ext cx="4212250" cy="4608512"/>
          </a:xfrm>
        </p:spPr>
        <p:txBody>
          <a:bodyPr/>
          <a:lstStyle>
            <a:lvl1pPr>
              <a:spcBef>
                <a:spcPts val="480"/>
              </a:spcBef>
              <a:defRPr sz="2000"/>
            </a:lvl1pPr>
            <a:lvl2pPr marL="288000" indent="-288000">
              <a:spcBef>
                <a:spcPts val="385"/>
              </a:spcBef>
              <a:buFontTx/>
              <a:buBlip>
                <a:blip r:embed="rId2"/>
              </a:buBlip>
              <a:defRPr sz="1600" b="0"/>
            </a:lvl2pPr>
            <a:lvl3pPr marL="288000" indent="-288000">
              <a:spcBef>
                <a:spcPts val="385"/>
              </a:spcBef>
              <a:buFontTx/>
              <a:buBlip>
                <a:blip r:embed="rId3"/>
              </a:buBlip>
              <a:defRPr sz="1600" b="0"/>
            </a:lvl3pPr>
            <a:lvl4pPr marL="90488" indent="-90488">
              <a:spcBef>
                <a:spcPts val="385"/>
              </a:spcBef>
              <a:buFont typeface="Arial"/>
              <a:buChar char="•"/>
              <a:defRPr sz="1600" b="0"/>
            </a:lvl4pPr>
            <a:lvl5pPr marL="0" indent="0">
              <a:spcBef>
                <a:spcPts val="385"/>
              </a:spcBef>
              <a:buFont typeface="Arial" pitchFamily="34" charset="0"/>
              <a:buNone/>
              <a:defRPr sz="1600" b="0"/>
            </a:lvl5pPr>
            <a:lvl6pPr marL="0" indent="0">
              <a:spcBef>
                <a:spcPts val="385"/>
              </a:spcBef>
              <a:buNone/>
              <a:defRPr sz="1600" b="0"/>
            </a:lvl6pPr>
            <a:lvl7pPr marL="0" indent="0">
              <a:spcBef>
                <a:spcPts val="385"/>
              </a:spcBef>
              <a:buNone/>
              <a:defRPr sz="1600" b="0"/>
            </a:lvl7pPr>
            <a:lvl8pPr marL="0" indent="0">
              <a:spcBef>
                <a:spcPts val="385"/>
              </a:spcBef>
              <a:buFont typeface="Arial" pitchFamily="34" charset="0"/>
              <a:buNone/>
              <a:defRPr sz="1600" b="0"/>
            </a:lvl8pPr>
            <a:lvl9pPr marL="0" indent="0">
              <a:spcBef>
                <a:spcPts val="385"/>
              </a:spcBef>
              <a:buFont typeface="Arial" pitchFamily="34" charset="0"/>
              <a:buNone/>
              <a:defRPr sz="1600" b="0"/>
            </a:lvl9pPr>
          </a:lstStyle>
          <a:p>
            <a:pPr lvl="0"/>
            <a:r>
              <a:rPr lang="de-DE" dirty="0" smtClean="0"/>
              <a:t>Text</a:t>
            </a:r>
            <a:br>
              <a:rPr lang="de-DE" dirty="0" smtClean="0"/>
            </a:br>
            <a:r>
              <a:rPr lang="de-DE" dirty="0" smtClean="0"/>
              <a:t>Wechsel der Textebene im Menü über:</a:t>
            </a:r>
            <a:br>
              <a:rPr lang="de-DE" dirty="0" smtClean="0"/>
            </a:br>
            <a:r>
              <a:rPr lang="de-DE" dirty="0" smtClean="0">
                <a:sym typeface="Wingdings"/>
              </a:rPr>
              <a:t>→ </a:t>
            </a:r>
            <a:r>
              <a:rPr lang="de-DE" dirty="0" smtClean="0"/>
              <a:t>Start | Absatz | Listenebene erhöhen/verringern  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  <a:p>
            <a:pPr lvl="5"/>
            <a:r>
              <a:rPr lang="de-DE" dirty="0" smtClean="0"/>
              <a:t>Sechste Ebene</a:t>
            </a:r>
          </a:p>
          <a:p>
            <a:pPr lvl="6"/>
            <a:r>
              <a:rPr lang="de-DE" dirty="0" smtClean="0"/>
              <a:t>Siebte Ebene</a:t>
            </a:r>
          </a:p>
          <a:p>
            <a:pPr lvl="7"/>
            <a:r>
              <a:rPr lang="de-DE" dirty="0" smtClean="0"/>
              <a:t>Achte Ebene</a:t>
            </a:r>
          </a:p>
          <a:p>
            <a:pPr lvl="8"/>
            <a:r>
              <a:rPr lang="de-DE" dirty="0" smtClean="0"/>
              <a:t>Neunte Ebene</a:t>
            </a:r>
            <a:endParaRPr lang="de-DE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431800" y="1690688"/>
            <a:ext cx="3240000" cy="2808000"/>
          </a:xfrm>
          <a:ln w="6350">
            <a:solidFill>
              <a:schemeClr val="bg1">
                <a:lumMod val="75000"/>
              </a:schemeClr>
            </a:solidFill>
          </a:ln>
          <a:effectLst>
            <a:outerShdw blurRad="127000" dist="38100" dir="2700000" algn="ctr" rotWithShape="0">
              <a:srgbClr val="000000">
                <a:alpha val="40000"/>
              </a:srgbClr>
            </a:outerShdw>
          </a:effectLst>
        </p:spPr>
        <p:txBody>
          <a:bodyPr/>
          <a:lstStyle>
            <a:lvl1pPr algn="ctr">
              <a:spcBef>
                <a:spcPts val="0"/>
              </a:spcBef>
              <a:defRPr sz="1800"/>
            </a:lvl1pPr>
          </a:lstStyle>
          <a:p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Bild einfügen</a:t>
            </a:r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080396" y="6516000"/>
            <a:ext cx="7056000" cy="180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0" indent="0" algn="l">
              <a:spcBef>
                <a:spcPts val="0"/>
              </a:spcBef>
              <a:buFont typeface="Arial" pitchFamily="34" charset="0"/>
              <a:buNone/>
              <a:defRPr sz="900">
                <a:solidFill>
                  <a:schemeClr val="tx1"/>
                </a:solidFill>
              </a:defRPr>
            </a:lvl1pPr>
          </a:lstStyle>
          <a:p>
            <a:r>
              <a:rPr lang="de-DE" smtClean="0"/>
              <a:t>Technik-Strategie 2015</a:t>
            </a:r>
            <a:endParaRPr lang="de-DE" dirty="0" smtClean="0"/>
          </a:p>
        </p:txBody>
      </p:sp>
      <p:sp>
        <p:nvSpPr>
          <p:cNvPr id="8" name="Foliennummernplatzhalter 6"/>
          <p:cNvSpPr>
            <a:spLocks noGrp="1"/>
          </p:cNvSpPr>
          <p:nvPr>
            <p:ph type="sldNum" sz="quarter" idx="4"/>
          </p:nvPr>
        </p:nvSpPr>
        <p:spPr>
          <a:xfrm>
            <a:off x="446277" y="6516000"/>
            <a:ext cx="540000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148C085F-FF76-4B29-9966-A5D18628D947}" type="slidenum">
              <a:rPr lang="de-DE" smtClean="0"/>
              <a:pPr/>
              <a:t>‹Nr.›</a:t>
            </a:fld>
            <a:endParaRPr lang="de-DE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ohne Kontur | PRO | CONTR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de-DE" dirty="0" smtClean="0"/>
              <a:t>Titel PRO | CONTRA</a:t>
            </a:r>
            <a:br>
              <a:rPr lang="de-DE" dirty="0" smtClean="0"/>
            </a:br>
            <a:r>
              <a:rPr lang="de-DE" dirty="0" smtClean="0"/>
              <a:t>auch zweizeilig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392000" y="1690688"/>
            <a:ext cx="4212250" cy="4608512"/>
          </a:xfrm>
        </p:spPr>
        <p:txBody>
          <a:bodyPr/>
          <a:lstStyle>
            <a:lvl1pPr>
              <a:spcBef>
                <a:spcPts val="480"/>
              </a:spcBef>
              <a:defRPr sz="2000"/>
            </a:lvl1pPr>
            <a:lvl2pPr marL="287338" indent="-287338">
              <a:spcBef>
                <a:spcPts val="385"/>
              </a:spcBef>
              <a:buFontTx/>
              <a:buBlip>
                <a:blip r:embed="rId2"/>
              </a:buBlip>
              <a:tabLst/>
              <a:defRPr sz="1600" b="0"/>
            </a:lvl2pPr>
            <a:lvl3pPr marL="287338" indent="-287338">
              <a:spcBef>
                <a:spcPts val="385"/>
              </a:spcBef>
              <a:buFontTx/>
              <a:buBlip>
                <a:blip r:embed="rId3"/>
              </a:buBlip>
              <a:tabLst/>
              <a:defRPr sz="1600" b="0"/>
            </a:lvl3pPr>
            <a:lvl4pPr marL="90488" indent="-90488">
              <a:spcBef>
                <a:spcPts val="385"/>
              </a:spcBef>
              <a:buFont typeface="Arial"/>
              <a:buChar char="•"/>
              <a:tabLst/>
              <a:defRPr sz="1600" b="0"/>
            </a:lvl4pPr>
            <a:lvl5pPr marL="0" indent="0">
              <a:spcBef>
                <a:spcPts val="385"/>
              </a:spcBef>
              <a:buFont typeface="Arial" pitchFamily="34" charset="0"/>
              <a:buNone/>
              <a:defRPr sz="1600" b="0"/>
            </a:lvl5pPr>
            <a:lvl6pPr marL="0" indent="0">
              <a:spcBef>
                <a:spcPts val="385"/>
              </a:spcBef>
              <a:buNone/>
              <a:defRPr sz="1600" b="0"/>
            </a:lvl6pPr>
            <a:lvl7pPr marL="0" indent="0">
              <a:spcBef>
                <a:spcPts val="385"/>
              </a:spcBef>
              <a:buNone/>
              <a:defRPr sz="1600" b="0"/>
            </a:lvl7pPr>
            <a:lvl8pPr marL="0" indent="0">
              <a:spcBef>
                <a:spcPts val="385"/>
              </a:spcBef>
              <a:buFont typeface="Arial" pitchFamily="34" charset="0"/>
              <a:buNone/>
              <a:defRPr sz="1600" b="0"/>
            </a:lvl8pPr>
            <a:lvl9pPr marL="0" indent="0">
              <a:spcBef>
                <a:spcPts val="385"/>
              </a:spcBef>
              <a:buFont typeface="Arial" pitchFamily="34" charset="0"/>
              <a:buNone/>
              <a:defRPr sz="1600" b="0"/>
            </a:lvl9pPr>
          </a:lstStyle>
          <a:p>
            <a:pPr lvl="0"/>
            <a:r>
              <a:rPr lang="de-DE" dirty="0" smtClean="0"/>
              <a:t>Text</a:t>
            </a:r>
            <a:br>
              <a:rPr lang="de-DE" dirty="0" smtClean="0"/>
            </a:br>
            <a:r>
              <a:rPr lang="de-DE" dirty="0" smtClean="0"/>
              <a:t>Wechsel der Textebene im Menü über:</a:t>
            </a:r>
            <a:br>
              <a:rPr lang="de-DE" dirty="0" smtClean="0"/>
            </a:br>
            <a:r>
              <a:rPr lang="de-DE" dirty="0" smtClean="0">
                <a:sym typeface="Wingdings"/>
              </a:rPr>
              <a:t>→ </a:t>
            </a:r>
            <a:r>
              <a:rPr lang="de-DE" dirty="0" smtClean="0"/>
              <a:t>Start | Absatz | Listenebene erhöhen/verringern  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  <a:p>
            <a:pPr lvl="5"/>
            <a:r>
              <a:rPr lang="de-DE" dirty="0" smtClean="0"/>
              <a:t>Sechste Ebene</a:t>
            </a:r>
          </a:p>
          <a:p>
            <a:pPr lvl="6"/>
            <a:r>
              <a:rPr lang="de-DE" dirty="0" smtClean="0"/>
              <a:t>Siebte Ebene</a:t>
            </a:r>
          </a:p>
          <a:p>
            <a:pPr lvl="7"/>
            <a:r>
              <a:rPr lang="de-DE" dirty="0" smtClean="0"/>
              <a:t>Achte Ebene</a:t>
            </a:r>
          </a:p>
          <a:p>
            <a:pPr lvl="8"/>
            <a:r>
              <a:rPr lang="de-DE" dirty="0" smtClean="0"/>
              <a:t>Neunte Ebene</a:t>
            </a:r>
            <a:endParaRPr lang="de-DE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431800" y="1690688"/>
            <a:ext cx="3240000" cy="2808000"/>
          </a:xfrm>
          <a:ln w="6350">
            <a:noFill/>
          </a:ln>
          <a:effectLst/>
        </p:spPr>
        <p:txBody>
          <a:bodyPr/>
          <a:lstStyle>
            <a:lvl1pPr algn="ctr">
              <a:spcBef>
                <a:spcPts val="0"/>
              </a:spcBef>
              <a:defRPr sz="1800"/>
            </a:lvl1pPr>
          </a:lstStyle>
          <a:p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Bild einfügen</a:t>
            </a:r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080396" y="6516000"/>
            <a:ext cx="7056000" cy="180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0" indent="0" algn="l">
              <a:spcBef>
                <a:spcPts val="0"/>
              </a:spcBef>
              <a:buFont typeface="Arial" pitchFamily="34" charset="0"/>
              <a:buNone/>
              <a:defRPr sz="900">
                <a:solidFill>
                  <a:schemeClr val="tx1"/>
                </a:solidFill>
              </a:defRPr>
            </a:lvl1pPr>
          </a:lstStyle>
          <a:p>
            <a:r>
              <a:rPr lang="de-DE" smtClean="0"/>
              <a:t>Technik-Strategie 2015</a:t>
            </a:r>
            <a:endParaRPr lang="de-DE" dirty="0" smtClean="0"/>
          </a:p>
        </p:txBody>
      </p:sp>
      <p:sp>
        <p:nvSpPr>
          <p:cNvPr id="8" name="Foliennummernplatzhalter 6"/>
          <p:cNvSpPr>
            <a:spLocks noGrp="1"/>
          </p:cNvSpPr>
          <p:nvPr>
            <p:ph type="sldNum" sz="quarter" idx="4"/>
          </p:nvPr>
        </p:nvSpPr>
        <p:spPr>
          <a:xfrm>
            <a:off x="446277" y="6516000"/>
            <a:ext cx="540000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148C085F-FF76-4B29-9966-A5D18628D947}" type="slidenum">
              <a:rPr lang="de-DE" smtClean="0"/>
              <a:pPr/>
              <a:t>‹Nr.›</a:t>
            </a:fld>
            <a:endParaRPr lang="de-DE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Bilder | 6 PRO | CON (überdecke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 smtClean="0"/>
              <a:t>Titel  </a:t>
            </a:r>
            <a:endParaRPr lang="de-DE" dirty="0"/>
          </a:p>
        </p:txBody>
      </p:sp>
      <p:sp>
        <p:nvSpPr>
          <p:cNvPr id="8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431800" y="1690688"/>
            <a:ext cx="2448000" cy="2124000"/>
          </a:xfrm>
          <a:ln w="6350">
            <a:solidFill>
              <a:schemeClr val="bg1">
                <a:lumMod val="75000"/>
              </a:schemeClr>
            </a:solidFill>
          </a:ln>
          <a:effectLst>
            <a:outerShdw blurRad="127000" dist="38100" dir="2700000" algn="ctr" rotWithShape="0">
              <a:srgbClr val="000000">
                <a:alpha val="40000"/>
              </a:srgbClr>
            </a:outerShdw>
          </a:effectLst>
        </p:spPr>
        <p:txBody>
          <a:bodyPr/>
          <a:lstStyle>
            <a:lvl1pPr algn="ctr">
              <a:spcBef>
                <a:spcPts val="0"/>
              </a:spcBef>
              <a:defRPr sz="1800"/>
            </a:lvl1pPr>
          </a:lstStyle>
          <a:p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Bild einfügen</a:t>
            </a:r>
            <a:endParaRPr lang="de-DE" dirty="0"/>
          </a:p>
        </p:txBody>
      </p:sp>
      <p:sp>
        <p:nvSpPr>
          <p:cNvPr id="9" name="Bildplatzhalter 9"/>
          <p:cNvSpPr>
            <a:spLocks noGrp="1"/>
          </p:cNvSpPr>
          <p:nvPr>
            <p:ph type="pic" sz="quarter" idx="14" hasCustomPrompt="1"/>
          </p:nvPr>
        </p:nvSpPr>
        <p:spPr>
          <a:xfrm>
            <a:off x="3294000" y="1690688"/>
            <a:ext cx="2448000" cy="2124000"/>
          </a:xfrm>
          <a:ln w="6350">
            <a:solidFill>
              <a:schemeClr val="bg1">
                <a:lumMod val="75000"/>
              </a:schemeClr>
            </a:solidFill>
          </a:ln>
          <a:effectLst>
            <a:outerShdw blurRad="127000" dist="38100" dir="2700000" algn="ctr" rotWithShape="0">
              <a:srgbClr val="000000">
                <a:alpha val="40000"/>
              </a:srgbClr>
            </a:outerShdw>
          </a:effectLst>
        </p:spPr>
        <p:txBody>
          <a:bodyPr/>
          <a:lstStyle>
            <a:lvl1pPr algn="ctr">
              <a:spcBef>
                <a:spcPts val="0"/>
              </a:spcBef>
              <a:defRPr sz="1800"/>
            </a:lvl1pPr>
          </a:lstStyle>
          <a:p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Bild einfügen</a:t>
            </a:r>
            <a:endParaRPr lang="de-DE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5" hasCustomPrompt="1"/>
          </p:nvPr>
        </p:nvSpPr>
        <p:spPr>
          <a:xfrm>
            <a:off x="6156250" y="1690688"/>
            <a:ext cx="2448000" cy="2124000"/>
          </a:xfrm>
          <a:ln w="6350">
            <a:solidFill>
              <a:schemeClr val="bg1">
                <a:lumMod val="75000"/>
              </a:schemeClr>
            </a:solidFill>
          </a:ln>
          <a:effectLst>
            <a:outerShdw blurRad="127000" dist="38100" dir="2700000" algn="ctr" rotWithShape="0">
              <a:srgbClr val="000000">
                <a:alpha val="40000"/>
              </a:srgbClr>
            </a:outerShdw>
          </a:effectLst>
        </p:spPr>
        <p:txBody>
          <a:bodyPr/>
          <a:lstStyle>
            <a:lvl1pPr algn="ctr">
              <a:spcBef>
                <a:spcPts val="0"/>
              </a:spcBef>
              <a:defRPr sz="1800"/>
            </a:lvl1pPr>
          </a:lstStyle>
          <a:p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Bild einfügen</a:t>
            </a:r>
            <a:endParaRPr lang="de-DE" dirty="0"/>
          </a:p>
        </p:txBody>
      </p:sp>
      <p:sp>
        <p:nvSpPr>
          <p:cNvPr id="11" name="Bildplatzhalter 9"/>
          <p:cNvSpPr>
            <a:spLocks noGrp="1"/>
          </p:cNvSpPr>
          <p:nvPr>
            <p:ph type="pic" sz="quarter" idx="16" hasCustomPrompt="1"/>
          </p:nvPr>
        </p:nvSpPr>
        <p:spPr>
          <a:xfrm>
            <a:off x="431800" y="4175200"/>
            <a:ext cx="2448000" cy="2124000"/>
          </a:xfrm>
          <a:ln w="6350">
            <a:solidFill>
              <a:schemeClr val="bg1">
                <a:lumMod val="75000"/>
              </a:schemeClr>
            </a:solidFill>
          </a:ln>
          <a:effectLst>
            <a:outerShdw blurRad="127000" dist="38100" dir="2700000" algn="ctr" rotWithShape="0">
              <a:srgbClr val="000000">
                <a:alpha val="40000"/>
              </a:srgbClr>
            </a:outerShdw>
          </a:effectLst>
        </p:spPr>
        <p:txBody>
          <a:bodyPr/>
          <a:lstStyle>
            <a:lvl1pPr algn="ctr">
              <a:spcBef>
                <a:spcPts val="0"/>
              </a:spcBef>
              <a:defRPr sz="1800"/>
            </a:lvl1pPr>
          </a:lstStyle>
          <a:p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Bild einfügen</a:t>
            </a:r>
            <a:endParaRPr lang="de-DE" dirty="0"/>
          </a:p>
        </p:txBody>
      </p:sp>
      <p:sp>
        <p:nvSpPr>
          <p:cNvPr id="12" name="Bildplatzhalter 9"/>
          <p:cNvSpPr>
            <a:spLocks noGrp="1"/>
          </p:cNvSpPr>
          <p:nvPr>
            <p:ph type="pic" sz="quarter" idx="17" hasCustomPrompt="1"/>
          </p:nvPr>
        </p:nvSpPr>
        <p:spPr>
          <a:xfrm>
            <a:off x="3294000" y="4175200"/>
            <a:ext cx="2448000" cy="2124000"/>
          </a:xfrm>
          <a:ln w="6350">
            <a:solidFill>
              <a:schemeClr val="bg1">
                <a:lumMod val="75000"/>
              </a:schemeClr>
            </a:solidFill>
          </a:ln>
          <a:effectLst>
            <a:outerShdw blurRad="127000" dist="38100" dir="2700000" algn="ctr" rotWithShape="0">
              <a:srgbClr val="000000">
                <a:alpha val="40000"/>
              </a:srgbClr>
            </a:outerShdw>
          </a:effectLst>
        </p:spPr>
        <p:txBody>
          <a:bodyPr/>
          <a:lstStyle>
            <a:lvl1pPr algn="ctr">
              <a:spcBef>
                <a:spcPts val="0"/>
              </a:spcBef>
              <a:defRPr sz="1800"/>
            </a:lvl1pPr>
          </a:lstStyle>
          <a:p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Bild einfügen</a:t>
            </a:r>
            <a:endParaRPr lang="de-DE" dirty="0"/>
          </a:p>
        </p:txBody>
      </p:sp>
      <p:sp>
        <p:nvSpPr>
          <p:cNvPr id="13" name="Bildplatzhalter 9"/>
          <p:cNvSpPr>
            <a:spLocks noGrp="1"/>
          </p:cNvSpPr>
          <p:nvPr>
            <p:ph type="pic" sz="quarter" idx="18" hasCustomPrompt="1"/>
          </p:nvPr>
        </p:nvSpPr>
        <p:spPr>
          <a:xfrm>
            <a:off x="6156250" y="4175200"/>
            <a:ext cx="2448000" cy="2124000"/>
          </a:xfrm>
          <a:ln w="6350">
            <a:solidFill>
              <a:schemeClr val="bg1">
                <a:lumMod val="75000"/>
              </a:schemeClr>
            </a:solidFill>
          </a:ln>
          <a:effectLst>
            <a:outerShdw blurRad="127000" dist="38100" dir="2700000" algn="ctr" rotWithShape="0">
              <a:srgbClr val="000000">
                <a:alpha val="40000"/>
              </a:srgbClr>
            </a:outerShdw>
          </a:effectLst>
        </p:spPr>
        <p:txBody>
          <a:bodyPr/>
          <a:lstStyle>
            <a:lvl1pPr algn="ctr">
              <a:spcBef>
                <a:spcPts val="0"/>
              </a:spcBef>
              <a:defRPr sz="1800"/>
            </a:lvl1pPr>
          </a:lstStyle>
          <a:p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Bild einfügen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31800" y="1690688"/>
            <a:ext cx="2448000" cy="2124000"/>
          </a:xfrm>
          <a:solidFill>
            <a:schemeClr val="accent3"/>
          </a:solidFill>
          <a:ln w="12700">
            <a:solidFill>
              <a:schemeClr val="bg1"/>
            </a:solidFill>
          </a:ln>
        </p:spPr>
        <p:txBody>
          <a:bodyPr lIns="180000" tIns="144000" rIns="180000" bIns="36000"/>
          <a:lstStyle>
            <a:lvl1pPr marL="288000" indent="-288000">
              <a:spcBef>
                <a:spcPts val="0"/>
              </a:spcBef>
              <a:buFontTx/>
              <a:buBlip>
                <a:blip r:embed="rId2"/>
              </a:buBlip>
              <a:defRPr sz="1600" b="0">
                <a:solidFill>
                  <a:schemeClr val="bg1"/>
                </a:solidFill>
                <a:latin typeface="+mn-lt"/>
              </a:defRPr>
            </a:lvl1pPr>
            <a:lvl2pPr marL="288000" indent="-288000">
              <a:spcBef>
                <a:spcPts val="0"/>
              </a:spcBef>
              <a:buFontTx/>
              <a:buBlip>
                <a:blip r:embed="rId3"/>
              </a:buBlip>
              <a:defRPr sz="1600" b="0">
                <a:solidFill>
                  <a:schemeClr val="bg1"/>
                </a:solidFill>
                <a:latin typeface="+mn-lt"/>
              </a:defRPr>
            </a:lvl2pPr>
            <a:lvl3pPr marL="90488" indent="-90488">
              <a:spcBef>
                <a:spcPts val="0"/>
              </a:spcBef>
              <a:buSzPct val="40000"/>
              <a:buFont typeface="Arial"/>
              <a:buChar char="•"/>
              <a:defRPr sz="1600" b="0">
                <a:solidFill>
                  <a:schemeClr val="bg1"/>
                </a:solidFill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  <a:latin typeface="+mn-lt"/>
              </a:defRPr>
            </a:lvl4pPr>
            <a:lvl5pPr marL="0" indent="0">
              <a:spcBef>
                <a:spcPts val="0"/>
              </a:spcBef>
              <a:buFont typeface="Arial" pitchFamily="34" charset="0"/>
              <a:buNone/>
              <a:defRPr sz="1600" b="0">
                <a:solidFill>
                  <a:schemeClr val="bg1"/>
                </a:solidFill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  <a:latin typeface="+mn-lt"/>
              </a:defRPr>
            </a:lvl7pPr>
            <a:lvl8pPr marL="0" indent="0">
              <a:spcBef>
                <a:spcPts val="0"/>
              </a:spcBef>
              <a:buFont typeface="Arial" pitchFamily="34" charset="0"/>
              <a:buNone/>
              <a:defRPr sz="1600" b="0">
                <a:solidFill>
                  <a:schemeClr val="bg1"/>
                </a:solidFill>
                <a:latin typeface="+mn-lt"/>
              </a:defRPr>
            </a:lvl8pPr>
            <a:lvl9pPr marL="0" indent="0">
              <a:spcBef>
                <a:spcPts val="0"/>
              </a:spcBef>
              <a:buFont typeface="Arial" pitchFamily="34" charset="0"/>
              <a:buNone/>
              <a:defRPr sz="1600" b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de-DE" dirty="0" smtClean="0"/>
              <a:t>Text  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</p:txBody>
      </p:sp>
      <p:sp>
        <p:nvSpPr>
          <p:cNvPr id="19" name="Textfeld 18"/>
          <p:cNvSpPr txBox="1"/>
          <p:nvPr userDrawn="1"/>
        </p:nvSpPr>
        <p:spPr>
          <a:xfrm>
            <a:off x="432000" y="-612000"/>
            <a:ext cx="8172200" cy="54000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r>
              <a:rPr lang="de-DE" sz="1100" dirty="0" smtClean="0">
                <a:solidFill>
                  <a:schemeClr val="accent3"/>
                </a:solidFill>
                <a:latin typeface="+mn-lt"/>
              </a:rPr>
              <a:t>Zum Einfügen der Bilder die grünen Kästen etwas verschieben</a:t>
            </a:r>
          </a:p>
          <a:p>
            <a:r>
              <a:rPr lang="de-DE" sz="1100" dirty="0" smtClean="0">
                <a:solidFill>
                  <a:schemeClr val="accent3"/>
                </a:solidFill>
              </a:rPr>
              <a:t>► </a:t>
            </a:r>
            <a:r>
              <a:rPr lang="de-DE" sz="1100" dirty="0" smtClean="0">
                <a:solidFill>
                  <a:schemeClr val="accent3"/>
                </a:solidFill>
                <a:latin typeface="+mn-lt"/>
              </a:rPr>
              <a:t>Dann über den jeweiligen Butten ein Bild einfügen </a:t>
            </a:r>
          </a:p>
          <a:p>
            <a:r>
              <a:rPr lang="de-DE" sz="1100" b="1" dirty="0" smtClean="0">
                <a:solidFill>
                  <a:schemeClr val="accent3"/>
                </a:solidFill>
              </a:rPr>
              <a:t>Abschließend</a:t>
            </a:r>
            <a:r>
              <a:rPr lang="de-DE" sz="1100" baseline="0" dirty="0" smtClean="0">
                <a:solidFill>
                  <a:schemeClr val="accent3"/>
                </a:solidFill>
              </a:rPr>
              <a:t> über </a:t>
            </a:r>
            <a:r>
              <a:rPr lang="de-DE" sz="1100" b="1" dirty="0" smtClean="0">
                <a:solidFill>
                  <a:schemeClr val="accent3"/>
                </a:solidFill>
              </a:rPr>
              <a:t>Menü</a:t>
            </a:r>
            <a:r>
              <a:rPr lang="de-DE" sz="1100" dirty="0" smtClean="0">
                <a:solidFill>
                  <a:schemeClr val="accent3"/>
                </a:solidFill>
              </a:rPr>
              <a:t> ► Start| Folien| </a:t>
            </a:r>
            <a:r>
              <a:rPr lang="de-DE" sz="1100" b="1" dirty="0" smtClean="0">
                <a:solidFill>
                  <a:schemeClr val="accent3"/>
                </a:solidFill>
              </a:rPr>
              <a:t>Zurücksetzen</a:t>
            </a:r>
            <a:endParaRPr lang="de-DE" sz="1100" dirty="0" smtClean="0">
              <a:solidFill>
                <a:schemeClr val="accent3"/>
              </a:solidFill>
              <a:latin typeface="+mn-lt"/>
            </a:endParaRPr>
          </a:p>
        </p:txBody>
      </p:sp>
      <p:sp>
        <p:nvSpPr>
          <p:cNvPr id="20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080396" y="6516000"/>
            <a:ext cx="7056000" cy="180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0" indent="0" algn="l">
              <a:spcBef>
                <a:spcPts val="0"/>
              </a:spcBef>
              <a:buFont typeface="Arial" pitchFamily="34" charset="0"/>
              <a:buNone/>
              <a:defRPr sz="900">
                <a:solidFill>
                  <a:schemeClr val="tx1"/>
                </a:solidFill>
              </a:defRPr>
            </a:lvl1pPr>
          </a:lstStyle>
          <a:p>
            <a:r>
              <a:rPr lang="de-DE" smtClean="0"/>
              <a:t>Technik-Strategie 2015</a:t>
            </a:r>
            <a:endParaRPr lang="de-DE" dirty="0" smtClean="0"/>
          </a:p>
        </p:txBody>
      </p:sp>
      <p:sp>
        <p:nvSpPr>
          <p:cNvPr id="21" name="Foliennummernplatzhalter 6"/>
          <p:cNvSpPr>
            <a:spLocks noGrp="1"/>
          </p:cNvSpPr>
          <p:nvPr>
            <p:ph type="sldNum" sz="quarter" idx="4"/>
          </p:nvPr>
        </p:nvSpPr>
        <p:spPr>
          <a:xfrm>
            <a:off x="446277" y="6516000"/>
            <a:ext cx="540000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148C085F-FF76-4B29-9966-A5D18628D947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22" name="Textplatzhalter 5"/>
          <p:cNvSpPr>
            <a:spLocks noGrp="1"/>
          </p:cNvSpPr>
          <p:nvPr>
            <p:ph type="body" sz="quarter" idx="24" hasCustomPrompt="1"/>
          </p:nvPr>
        </p:nvSpPr>
        <p:spPr>
          <a:xfrm>
            <a:off x="6156250" y="1690688"/>
            <a:ext cx="2448000" cy="2124000"/>
          </a:xfrm>
          <a:solidFill>
            <a:schemeClr val="accent3"/>
          </a:solidFill>
          <a:ln w="12700">
            <a:solidFill>
              <a:schemeClr val="bg1"/>
            </a:solidFill>
          </a:ln>
        </p:spPr>
        <p:txBody>
          <a:bodyPr lIns="180000" tIns="144000" rIns="180000" bIns="36000"/>
          <a:lstStyle>
            <a:lvl1pPr marL="288000" indent="-288000">
              <a:spcBef>
                <a:spcPts val="0"/>
              </a:spcBef>
              <a:buFontTx/>
              <a:buBlip>
                <a:blip r:embed="rId2"/>
              </a:buBlip>
              <a:defRPr sz="1600" b="0">
                <a:solidFill>
                  <a:schemeClr val="bg1"/>
                </a:solidFill>
                <a:latin typeface="+mn-lt"/>
              </a:defRPr>
            </a:lvl1pPr>
            <a:lvl2pPr marL="288000" indent="-288000">
              <a:spcBef>
                <a:spcPts val="0"/>
              </a:spcBef>
              <a:buFontTx/>
              <a:buBlip>
                <a:blip r:embed="rId3"/>
              </a:buBlip>
              <a:defRPr sz="1600" b="0">
                <a:solidFill>
                  <a:schemeClr val="bg1"/>
                </a:solidFill>
                <a:latin typeface="+mn-lt"/>
              </a:defRPr>
            </a:lvl2pPr>
            <a:lvl3pPr marL="90488" indent="-90488">
              <a:spcBef>
                <a:spcPts val="0"/>
              </a:spcBef>
              <a:buSzPct val="40000"/>
              <a:buFont typeface="Arial"/>
              <a:buChar char="•"/>
              <a:defRPr sz="1600" b="0">
                <a:solidFill>
                  <a:schemeClr val="bg1"/>
                </a:solidFill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  <a:latin typeface="+mn-lt"/>
              </a:defRPr>
            </a:lvl4pPr>
            <a:lvl5pPr marL="0" indent="0">
              <a:spcBef>
                <a:spcPts val="0"/>
              </a:spcBef>
              <a:buFont typeface="Arial" pitchFamily="34" charset="0"/>
              <a:buNone/>
              <a:defRPr sz="1600" b="0">
                <a:solidFill>
                  <a:schemeClr val="bg1"/>
                </a:solidFill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  <a:latin typeface="+mn-lt"/>
              </a:defRPr>
            </a:lvl7pPr>
            <a:lvl8pPr marL="0" indent="0">
              <a:spcBef>
                <a:spcPts val="0"/>
              </a:spcBef>
              <a:buFont typeface="Arial" pitchFamily="34" charset="0"/>
              <a:buNone/>
              <a:defRPr sz="1600" b="0">
                <a:solidFill>
                  <a:schemeClr val="bg1"/>
                </a:solidFill>
                <a:latin typeface="+mn-lt"/>
              </a:defRPr>
            </a:lvl8pPr>
            <a:lvl9pPr marL="0" indent="0">
              <a:spcBef>
                <a:spcPts val="0"/>
              </a:spcBef>
              <a:buFont typeface="Arial" pitchFamily="34" charset="0"/>
              <a:buNone/>
              <a:defRPr sz="1600" b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de-DE" dirty="0" smtClean="0"/>
              <a:t>Text  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</p:txBody>
      </p:sp>
      <p:sp>
        <p:nvSpPr>
          <p:cNvPr id="23" name="Textplatzhalter 5"/>
          <p:cNvSpPr>
            <a:spLocks noGrp="1"/>
          </p:cNvSpPr>
          <p:nvPr>
            <p:ph type="body" sz="quarter" idx="25" hasCustomPrompt="1"/>
          </p:nvPr>
        </p:nvSpPr>
        <p:spPr>
          <a:xfrm>
            <a:off x="6156000" y="4175200"/>
            <a:ext cx="2448000" cy="2124000"/>
          </a:xfrm>
          <a:solidFill>
            <a:schemeClr val="accent3"/>
          </a:solidFill>
          <a:ln w="12700">
            <a:solidFill>
              <a:schemeClr val="bg1"/>
            </a:solidFill>
          </a:ln>
        </p:spPr>
        <p:txBody>
          <a:bodyPr lIns="180000" tIns="144000" rIns="180000" bIns="36000"/>
          <a:lstStyle>
            <a:lvl1pPr marL="288000" indent="-288000">
              <a:spcBef>
                <a:spcPts val="0"/>
              </a:spcBef>
              <a:buFontTx/>
              <a:buBlip>
                <a:blip r:embed="rId2"/>
              </a:buBlip>
              <a:defRPr sz="1600" b="0">
                <a:solidFill>
                  <a:schemeClr val="bg1"/>
                </a:solidFill>
                <a:latin typeface="+mn-lt"/>
              </a:defRPr>
            </a:lvl1pPr>
            <a:lvl2pPr marL="288000" indent="-288000">
              <a:spcBef>
                <a:spcPts val="0"/>
              </a:spcBef>
              <a:buFontTx/>
              <a:buBlip>
                <a:blip r:embed="rId3"/>
              </a:buBlip>
              <a:defRPr sz="1600" b="0">
                <a:solidFill>
                  <a:schemeClr val="bg1"/>
                </a:solidFill>
                <a:latin typeface="+mn-lt"/>
              </a:defRPr>
            </a:lvl2pPr>
            <a:lvl3pPr marL="90488" indent="-90488">
              <a:spcBef>
                <a:spcPts val="0"/>
              </a:spcBef>
              <a:buSzPct val="40000"/>
              <a:buFont typeface="Arial"/>
              <a:buChar char="•"/>
              <a:defRPr sz="1600" b="0">
                <a:solidFill>
                  <a:schemeClr val="bg1"/>
                </a:solidFill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  <a:latin typeface="+mn-lt"/>
              </a:defRPr>
            </a:lvl4pPr>
            <a:lvl5pPr marL="0" indent="0">
              <a:spcBef>
                <a:spcPts val="0"/>
              </a:spcBef>
              <a:buFont typeface="Arial" pitchFamily="34" charset="0"/>
              <a:buNone/>
              <a:defRPr sz="1600" b="0">
                <a:solidFill>
                  <a:schemeClr val="bg1"/>
                </a:solidFill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  <a:latin typeface="+mn-lt"/>
              </a:defRPr>
            </a:lvl7pPr>
            <a:lvl8pPr marL="0" indent="0">
              <a:spcBef>
                <a:spcPts val="0"/>
              </a:spcBef>
              <a:buFont typeface="Arial" pitchFamily="34" charset="0"/>
              <a:buNone/>
              <a:defRPr sz="1600" b="0">
                <a:solidFill>
                  <a:schemeClr val="bg1"/>
                </a:solidFill>
                <a:latin typeface="+mn-lt"/>
              </a:defRPr>
            </a:lvl8pPr>
            <a:lvl9pPr marL="0" indent="0">
              <a:spcBef>
                <a:spcPts val="0"/>
              </a:spcBef>
              <a:buFont typeface="Arial" pitchFamily="34" charset="0"/>
              <a:buNone/>
              <a:defRPr sz="1600" b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de-DE" dirty="0" smtClean="0"/>
              <a:t>Text  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</p:txBody>
      </p:sp>
      <p:sp>
        <p:nvSpPr>
          <p:cNvPr id="24" name="Textplatzhalter 5"/>
          <p:cNvSpPr>
            <a:spLocks noGrp="1"/>
          </p:cNvSpPr>
          <p:nvPr>
            <p:ph type="body" sz="quarter" idx="26" hasCustomPrompt="1"/>
          </p:nvPr>
        </p:nvSpPr>
        <p:spPr>
          <a:xfrm>
            <a:off x="3294000" y="4175200"/>
            <a:ext cx="2448000" cy="2124000"/>
          </a:xfrm>
          <a:solidFill>
            <a:schemeClr val="accent3"/>
          </a:solidFill>
          <a:ln w="12700">
            <a:solidFill>
              <a:schemeClr val="bg1"/>
            </a:solidFill>
          </a:ln>
        </p:spPr>
        <p:txBody>
          <a:bodyPr lIns="180000" tIns="144000" rIns="180000" bIns="36000"/>
          <a:lstStyle>
            <a:lvl1pPr marL="288000" indent="-288000">
              <a:spcBef>
                <a:spcPts val="0"/>
              </a:spcBef>
              <a:buFontTx/>
              <a:buBlip>
                <a:blip r:embed="rId2"/>
              </a:buBlip>
              <a:defRPr sz="1600" b="0">
                <a:solidFill>
                  <a:schemeClr val="bg1"/>
                </a:solidFill>
                <a:latin typeface="+mn-lt"/>
              </a:defRPr>
            </a:lvl1pPr>
            <a:lvl2pPr marL="288000" indent="-288000">
              <a:spcBef>
                <a:spcPts val="0"/>
              </a:spcBef>
              <a:buFontTx/>
              <a:buBlip>
                <a:blip r:embed="rId3"/>
              </a:buBlip>
              <a:defRPr sz="1600" b="0">
                <a:solidFill>
                  <a:schemeClr val="bg1"/>
                </a:solidFill>
                <a:latin typeface="+mn-lt"/>
              </a:defRPr>
            </a:lvl2pPr>
            <a:lvl3pPr marL="90488" indent="-90488">
              <a:spcBef>
                <a:spcPts val="0"/>
              </a:spcBef>
              <a:buSzPct val="40000"/>
              <a:buFont typeface="Arial"/>
              <a:buChar char="•"/>
              <a:defRPr sz="1600" b="0">
                <a:solidFill>
                  <a:schemeClr val="bg1"/>
                </a:solidFill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  <a:latin typeface="+mn-lt"/>
              </a:defRPr>
            </a:lvl4pPr>
            <a:lvl5pPr marL="0" indent="0">
              <a:spcBef>
                <a:spcPts val="0"/>
              </a:spcBef>
              <a:buFont typeface="Arial" pitchFamily="34" charset="0"/>
              <a:buNone/>
              <a:defRPr sz="1600" b="0">
                <a:solidFill>
                  <a:schemeClr val="bg1"/>
                </a:solidFill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  <a:latin typeface="+mn-lt"/>
              </a:defRPr>
            </a:lvl7pPr>
            <a:lvl8pPr marL="0" indent="0">
              <a:spcBef>
                <a:spcPts val="0"/>
              </a:spcBef>
              <a:buFont typeface="Arial" pitchFamily="34" charset="0"/>
              <a:buNone/>
              <a:defRPr sz="1600" b="0">
                <a:solidFill>
                  <a:schemeClr val="bg1"/>
                </a:solidFill>
                <a:latin typeface="+mn-lt"/>
              </a:defRPr>
            </a:lvl8pPr>
            <a:lvl9pPr marL="0" indent="0">
              <a:spcBef>
                <a:spcPts val="0"/>
              </a:spcBef>
              <a:buFont typeface="Arial" pitchFamily="34" charset="0"/>
              <a:buNone/>
              <a:defRPr sz="1600" b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de-DE" dirty="0" smtClean="0"/>
              <a:t>Text  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</p:txBody>
      </p:sp>
      <p:sp>
        <p:nvSpPr>
          <p:cNvPr id="25" name="Textplatzhalter 5"/>
          <p:cNvSpPr>
            <a:spLocks noGrp="1"/>
          </p:cNvSpPr>
          <p:nvPr>
            <p:ph type="body" sz="quarter" idx="27" hasCustomPrompt="1"/>
          </p:nvPr>
        </p:nvSpPr>
        <p:spPr>
          <a:xfrm>
            <a:off x="431800" y="4176672"/>
            <a:ext cx="2448000" cy="2124000"/>
          </a:xfrm>
          <a:solidFill>
            <a:schemeClr val="accent3"/>
          </a:solidFill>
          <a:ln w="12700">
            <a:solidFill>
              <a:schemeClr val="bg1"/>
            </a:solidFill>
          </a:ln>
        </p:spPr>
        <p:txBody>
          <a:bodyPr lIns="180000" tIns="144000" rIns="180000" bIns="36000"/>
          <a:lstStyle>
            <a:lvl1pPr marL="288000" indent="-288000">
              <a:spcBef>
                <a:spcPts val="0"/>
              </a:spcBef>
              <a:buFontTx/>
              <a:buBlip>
                <a:blip r:embed="rId2"/>
              </a:buBlip>
              <a:defRPr sz="1600" b="0">
                <a:solidFill>
                  <a:schemeClr val="bg1"/>
                </a:solidFill>
                <a:latin typeface="+mn-lt"/>
              </a:defRPr>
            </a:lvl1pPr>
            <a:lvl2pPr marL="288000" indent="-288000">
              <a:spcBef>
                <a:spcPts val="0"/>
              </a:spcBef>
              <a:buFontTx/>
              <a:buBlip>
                <a:blip r:embed="rId3"/>
              </a:buBlip>
              <a:defRPr sz="1600" b="0">
                <a:solidFill>
                  <a:schemeClr val="bg1"/>
                </a:solidFill>
                <a:latin typeface="+mn-lt"/>
              </a:defRPr>
            </a:lvl2pPr>
            <a:lvl3pPr marL="90488" indent="-90488">
              <a:spcBef>
                <a:spcPts val="0"/>
              </a:spcBef>
              <a:buSzPct val="40000"/>
              <a:buFont typeface="Arial"/>
              <a:buChar char="•"/>
              <a:defRPr sz="1600" b="0">
                <a:solidFill>
                  <a:schemeClr val="bg1"/>
                </a:solidFill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  <a:latin typeface="+mn-lt"/>
              </a:defRPr>
            </a:lvl4pPr>
            <a:lvl5pPr marL="0" indent="0">
              <a:spcBef>
                <a:spcPts val="0"/>
              </a:spcBef>
              <a:buFont typeface="Arial" pitchFamily="34" charset="0"/>
              <a:buNone/>
              <a:defRPr sz="1600" b="0">
                <a:solidFill>
                  <a:schemeClr val="bg1"/>
                </a:solidFill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  <a:latin typeface="+mn-lt"/>
              </a:defRPr>
            </a:lvl7pPr>
            <a:lvl8pPr marL="0" indent="0">
              <a:spcBef>
                <a:spcPts val="0"/>
              </a:spcBef>
              <a:buFont typeface="Arial" pitchFamily="34" charset="0"/>
              <a:buNone/>
              <a:defRPr sz="1600" b="0">
                <a:solidFill>
                  <a:schemeClr val="bg1"/>
                </a:solidFill>
                <a:latin typeface="+mn-lt"/>
              </a:defRPr>
            </a:lvl8pPr>
            <a:lvl9pPr marL="0" indent="0">
              <a:spcBef>
                <a:spcPts val="0"/>
              </a:spcBef>
              <a:buFont typeface="Arial" pitchFamily="34" charset="0"/>
              <a:buNone/>
              <a:defRPr sz="1600" b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de-DE" dirty="0" smtClean="0"/>
              <a:t>Text  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</p:txBody>
      </p:sp>
      <p:sp>
        <p:nvSpPr>
          <p:cNvPr id="26" name="Textplatzhalter 5"/>
          <p:cNvSpPr>
            <a:spLocks noGrp="1"/>
          </p:cNvSpPr>
          <p:nvPr>
            <p:ph type="body" sz="quarter" idx="28" hasCustomPrompt="1"/>
          </p:nvPr>
        </p:nvSpPr>
        <p:spPr>
          <a:xfrm>
            <a:off x="3294000" y="1690688"/>
            <a:ext cx="2448000" cy="2124000"/>
          </a:xfrm>
          <a:solidFill>
            <a:schemeClr val="accent3"/>
          </a:solidFill>
          <a:ln w="12700">
            <a:solidFill>
              <a:schemeClr val="bg1"/>
            </a:solidFill>
          </a:ln>
        </p:spPr>
        <p:txBody>
          <a:bodyPr lIns="180000" tIns="144000" rIns="180000" bIns="36000"/>
          <a:lstStyle>
            <a:lvl1pPr marL="288000" indent="-288000">
              <a:spcBef>
                <a:spcPts val="0"/>
              </a:spcBef>
              <a:buFontTx/>
              <a:buBlip>
                <a:blip r:embed="rId2"/>
              </a:buBlip>
              <a:defRPr sz="1600" b="0">
                <a:solidFill>
                  <a:schemeClr val="bg1"/>
                </a:solidFill>
                <a:latin typeface="+mn-lt"/>
              </a:defRPr>
            </a:lvl1pPr>
            <a:lvl2pPr marL="288000" indent="-288000">
              <a:spcBef>
                <a:spcPts val="0"/>
              </a:spcBef>
              <a:buFontTx/>
              <a:buBlip>
                <a:blip r:embed="rId3"/>
              </a:buBlip>
              <a:defRPr sz="1600" b="0">
                <a:solidFill>
                  <a:schemeClr val="bg1"/>
                </a:solidFill>
                <a:latin typeface="+mn-lt"/>
              </a:defRPr>
            </a:lvl2pPr>
            <a:lvl3pPr marL="90488" indent="-90488">
              <a:spcBef>
                <a:spcPts val="0"/>
              </a:spcBef>
              <a:buSzPct val="40000"/>
              <a:buFont typeface="Arial"/>
              <a:buChar char="•"/>
              <a:defRPr sz="1600" b="0">
                <a:solidFill>
                  <a:schemeClr val="bg1"/>
                </a:solidFill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  <a:latin typeface="+mn-lt"/>
              </a:defRPr>
            </a:lvl4pPr>
            <a:lvl5pPr marL="0" indent="0">
              <a:spcBef>
                <a:spcPts val="0"/>
              </a:spcBef>
              <a:buFont typeface="Arial" pitchFamily="34" charset="0"/>
              <a:buNone/>
              <a:defRPr sz="1600" b="0">
                <a:solidFill>
                  <a:schemeClr val="bg1"/>
                </a:solidFill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  <a:latin typeface="+mn-lt"/>
              </a:defRPr>
            </a:lvl7pPr>
            <a:lvl8pPr marL="0" indent="0">
              <a:spcBef>
                <a:spcPts val="0"/>
              </a:spcBef>
              <a:buFont typeface="Arial" pitchFamily="34" charset="0"/>
              <a:buNone/>
              <a:defRPr sz="1600" b="0">
                <a:solidFill>
                  <a:schemeClr val="bg1"/>
                </a:solidFill>
                <a:latin typeface="+mn-lt"/>
              </a:defRPr>
            </a:lvl8pPr>
            <a:lvl9pPr marL="0" indent="0">
              <a:spcBef>
                <a:spcPts val="0"/>
              </a:spcBef>
              <a:buFont typeface="Arial" pitchFamily="34" charset="0"/>
              <a:buNone/>
              <a:defRPr sz="1600" b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de-DE" dirty="0" smtClean="0"/>
              <a:t>Text  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>
        <p:tmplLst>
          <p:tmpl>
            <p:tnLst>
              <p:par>
                <p:cTn xmlns:p14="http://schemas.microsoft.com/office/powerpoint/2010/main" presetID="2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10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animBg="1">
        <p:tmplLst>
          <p:tmpl>
            <p:tnLst>
              <p:par>
                <p:cTn xmlns:p14="http://schemas.microsoft.com/office/powerpoint/2010/main" presetID="2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10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animBg="1">
        <p:tmplLst>
          <p:tmpl>
            <p:tnLst>
              <p:par>
                <p:cTn xmlns:p14="http://schemas.microsoft.com/office/powerpoint/2010/main" presetID="2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10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animBg="1">
        <p:tmplLst>
          <p:tmpl>
            <p:tnLst>
              <p:par>
                <p:cTn xmlns:p14="http://schemas.microsoft.com/office/powerpoint/2010/main" presetID="2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10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animBg="1">
        <p:tmplLst>
          <p:tmpl>
            <p:tnLst>
              <p:par>
                <p:cTn xmlns:p14="http://schemas.microsoft.com/office/powerpoint/2010/main" presetID="2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10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animBg="1">
        <p:tmplLst>
          <p:tmpl>
            <p:tnLst>
              <p:par>
                <p:cTn xmlns:p14="http://schemas.microsoft.com/office/powerpoint/2010/main" presetID="2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10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ld | Bubb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ildplatzhalter 6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6858000"/>
          </a:xfrm>
        </p:spPr>
        <p:txBody>
          <a:bodyPr/>
          <a:lstStyle>
            <a:lvl1pPr algn="ctr">
              <a:spcBef>
                <a:spcPts val="0"/>
              </a:spcBef>
              <a:defRPr sz="1800"/>
            </a:lvl1pPr>
          </a:lstStyle>
          <a:p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Bild einfügen</a:t>
            </a:r>
            <a:endParaRPr lang="de-DE" dirty="0"/>
          </a:p>
        </p:txBody>
      </p:sp>
      <p:sp>
        <p:nvSpPr>
          <p:cNvPr id="13" name="Textplatzhalt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3060000" y="612000"/>
            <a:ext cx="2628000" cy="1692000"/>
          </a:xfrm>
          <a:prstGeom prst="wedgeRectCallout">
            <a:avLst>
              <a:gd name="adj1" fmla="val 22570"/>
              <a:gd name="adj2" fmla="val 67989"/>
            </a:avLst>
          </a:prstGeom>
          <a:solidFill>
            <a:schemeClr val="tx2"/>
          </a:solidFill>
          <a:effectLst>
            <a:outerShdw blurRad="40005" dist="22860" dir="5400000" algn="ctr" rotWithShape="0">
              <a:srgbClr val="000000">
                <a:alpha val="35000"/>
              </a:srgbClr>
            </a:outerShdw>
          </a:effectLst>
        </p:spPr>
        <p:txBody>
          <a:bodyPr lIns="288000" tIns="36000" rIns="72000" bIns="36000" anchor="ctr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800" b="1" baseline="0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Font typeface="Arial" pitchFamily="34" charset="0"/>
              <a:buNone/>
              <a:defRPr sz="1800" b="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Font typeface="Arial" pitchFamily="34" charset="0"/>
              <a:buNone/>
              <a:defRPr sz="1800" b="0">
                <a:solidFill>
                  <a:schemeClr val="bg1"/>
                </a:solidFill>
              </a:defRPr>
            </a:lvl3pPr>
            <a:lvl4pPr marL="0" indent="0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4pPr>
            <a:lvl5pPr marL="0" indent="0">
              <a:spcBef>
                <a:spcPts val="0"/>
              </a:spcBef>
              <a:buFont typeface="Arial" pitchFamily="34" charset="0"/>
              <a:buNone/>
              <a:defRPr sz="1800" b="0">
                <a:solidFill>
                  <a:schemeClr val="bg1"/>
                </a:solidFill>
              </a:defRPr>
            </a:lvl5pPr>
            <a:lvl6pPr marL="0" indent="0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6pPr>
            <a:lvl7pPr marL="0" indent="0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7pPr>
            <a:lvl8pPr marL="0" indent="0">
              <a:spcBef>
                <a:spcPts val="0"/>
              </a:spcBef>
              <a:buFont typeface="Arial" pitchFamily="34" charset="0"/>
              <a:buNone/>
              <a:defRPr sz="1800" b="0">
                <a:solidFill>
                  <a:schemeClr val="bg1"/>
                </a:solidFill>
              </a:defRPr>
            </a:lvl8pPr>
            <a:lvl9pPr marL="0" indent="0">
              <a:spcBef>
                <a:spcPts val="0"/>
              </a:spcBef>
              <a:buFont typeface="Arial" pitchFamily="34" charset="0"/>
              <a:buNone/>
              <a:defRPr sz="1800" b="0">
                <a:solidFill>
                  <a:schemeClr val="bg1"/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de-DE" dirty="0" smtClean="0"/>
              <a:t>Bubble für helle Screens (ggf. verrücken)</a:t>
            </a:r>
            <a:br>
              <a:rPr lang="de-DE" dirty="0" smtClean="0"/>
            </a:br>
            <a:r>
              <a:rPr lang="de-DE" dirty="0" smtClean="0"/>
              <a:t>Kein Bedarf = Löschen!</a:t>
            </a:r>
          </a:p>
          <a:p>
            <a:pPr lvl="1"/>
            <a:r>
              <a:rPr lang="de-DE" dirty="0" smtClean="0"/>
              <a:t>Zweite Ebene</a:t>
            </a:r>
          </a:p>
        </p:txBody>
      </p:sp>
      <p:sp>
        <p:nvSpPr>
          <p:cNvPr id="14" name="Textplatzhalt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5832000" y="612000"/>
            <a:ext cx="2628000" cy="1692000"/>
          </a:xfrm>
          <a:prstGeom prst="wedgeRectCallout">
            <a:avLst>
              <a:gd name="adj1" fmla="val 22570"/>
              <a:gd name="adj2" fmla="val 67989"/>
            </a:avLst>
          </a:prstGeom>
          <a:solidFill>
            <a:schemeClr val="bg2"/>
          </a:solidFill>
          <a:ln w="9525">
            <a:solidFill>
              <a:schemeClr val="bg1"/>
            </a:solidFill>
          </a:ln>
          <a:effectLst>
            <a:outerShdw blurRad="40005" dist="22860" dir="5400000" algn="ctr" rotWithShape="0">
              <a:srgbClr val="000000">
                <a:alpha val="35000"/>
              </a:srgbClr>
            </a:outerShdw>
          </a:effectLst>
        </p:spPr>
        <p:txBody>
          <a:bodyPr lIns="288000" tIns="36000" rIns="72000" bIns="36000" anchor="ctr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800" b="1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buFont typeface="Arial" pitchFamily="34" charset="0"/>
              <a:buNone/>
              <a:defRPr sz="1800" b="0">
                <a:solidFill>
                  <a:schemeClr val="tx1"/>
                </a:solidFill>
              </a:defRPr>
            </a:lvl2pPr>
            <a:lvl3pPr marL="0" indent="0">
              <a:spcBef>
                <a:spcPts val="0"/>
              </a:spcBef>
              <a:buFont typeface="Arial" pitchFamily="34" charset="0"/>
              <a:buNone/>
              <a:defRPr sz="1800" b="0">
                <a:solidFill>
                  <a:schemeClr val="tx1"/>
                </a:solidFill>
              </a:defRPr>
            </a:lvl3pPr>
            <a:lvl4pPr marL="0" indent="0">
              <a:spcBef>
                <a:spcPts val="0"/>
              </a:spcBef>
              <a:buNone/>
              <a:defRPr sz="1800" b="0">
                <a:solidFill>
                  <a:schemeClr val="tx1"/>
                </a:solidFill>
              </a:defRPr>
            </a:lvl4pPr>
            <a:lvl5pPr marL="0" indent="0">
              <a:spcBef>
                <a:spcPts val="0"/>
              </a:spcBef>
              <a:buFont typeface="Arial" pitchFamily="34" charset="0"/>
              <a:buNone/>
              <a:defRPr sz="1800" b="0">
                <a:solidFill>
                  <a:schemeClr val="tx1"/>
                </a:solidFill>
              </a:defRPr>
            </a:lvl5pPr>
            <a:lvl6pPr marL="0" indent="0">
              <a:spcBef>
                <a:spcPts val="0"/>
              </a:spcBef>
              <a:buNone/>
              <a:defRPr sz="1800" b="0">
                <a:solidFill>
                  <a:schemeClr val="tx1"/>
                </a:solidFill>
              </a:defRPr>
            </a:lvl6pPr>
            <a:lvl7pPr marL="0" indent="0">
              <a:spcBef>
                <a:spcPts val="0"/>
              </a:spcBef>
              <a:buNone/>
              <a:defRPr sz="1800" b="0">
                <a:solidFill>
                  <a:schemeClr val="tx1"/>
                </a:solidFill>
              </a:defRPr>
            </a:lvl7pPr>
            <a:lvl8pPr marL="0" indent="0">
              <a:spcBef>
                <a:spcPts val="0"/>
              </a:spcBef>
              <a:buFont typeface="Arial" pitchFamily="34" charset="0"/>
              <a:buNone/>
              <a:defRPr sz="1800" b="0">
                <a:solidFill>
                  <a:schemeClr val="tx1"/>
                </a:solidFill>
              </a:defRPr>
            </a:lvl8pPr>
            <a:lvl9pPr marL="0" indent="0">
              <a:spcBef>
                <a:spcPts val="0"/>
              </a:spcBef>
              <a:buFont typeface="Arial" pitchFamily="34" charset="0"/>
              <a:buNone/>
              <a:defRPr sz="1800" b="0">
                <a:solidFill>
                  <a:schemeClr val="tx1"/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de-DE" dirty="0" smtClean="0"/>
              <a:t>Bubble für helle Screens (ggf. verrücken)</a:t>
            </a:r>
            <a:br>
              <a:rPr lang="de-DE" dirty="0" smtClean="0"/>
            </a:br>
            <a:r>
              <a:rPr lang="de-DE" dirty="0" smtClean="0"/>
              <a:t>Kein Bedarf = Löschen!</a:t>
            </a:r>
          </a:p>
          <a:p>
            <a:pPr lvl="1"/>
            <a:r>
              <a:rPr lang="de-DE" dirty="0" smtClean="0"/>
              <a:t>Zweite Ebene</a:t>
            </a:r>
          </a:p>
        </p:txBody>
      </p:sp>
      <p:sp>
        <p:nvSpPr>
          <p:cNvPr id="15" name="Textplatzhalt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576000" y="4464000"/>
            <a:ext cx="2628000" cy="1692000"/>
          </a:xfrm>
          <a:prstGeom prst="wedgeRectCallout">
            <a:avLst>
              <a:gd name="adj1" fmla="val 25604"/>
              <a:gd name="adj2" fmla="val -69945"/>
            </a:avLst>
          </a:prstGeom>
          <a:solidFill>
            <a:schemeClr val="bg2"/>
          </a:solidFill>
          <a:ln w="9525">
            <a:solidFill>
              <a:schemeClr val="bg1"/>
            </a:solidFill>
          </a:ln>
          <a:effectLst>
            <a:outerShdw blurRad="40005" dist="22860" dir="5400000" algn="ctr" rotWithShape="0">
              <a:srgbClr val="000000">
                <a:alpha val="35000"/>
              </a:srgbClr>
            </a:outerShdw>
          </a:effectLst>
        </p:spPr>
        <p:txBody>
          <a:bodyPr lIns="288000" tIns="36000" rIns="72000" bIns="36000" anchor="ctr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800" b="1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buFont typeface="Arial" pitchFamily="34" charset="0"/>
              <a:buNone/>
              <a:defRPr sz="1800" b="0">
                <a:solidFill>
                  <a:schemeClr val="tx1"/>
                </a:solidFill>
              </a:defRPr>
            </a:lvl2pPr>
            <a:lvl3pPr marL="0" indent="0">
              <a:spcBef>
                <a:spcPts val="0"/>
              </a:spcBef>
              <a:buFont typeface="Arial" pitchFamily="34" charset="0"/>
              <a:buNone/>
              <a:defRPr sz="1800" b="0">
                <a:solidFill>
                  <a:schemeClr val="tx1"/>
                </a:solidFill>
              </a:defRPr>
            </a:lvl3pPr>
            <a:lvl4pPr marL="0" indent="0">
              <a:spcBef>
                <a:spcPts val="0"/>
              </a:spcBef>
              <a:buNone/>
              <a:defRPr sz="1800" b="0">
                <a:solidFill>
                  <a:schemeClr val="tx1"/>
                </a:solidFill>
              </a:defRPr>
            </a:lvl4pPr>
            <a:lvl5pPr marL="0" indent="0">
              <a:spcBef>
                <a:spcPts val="0"/>
              </a:spcBef>
              <a:buFont typeface="Arial" pitchFamily="34" charset="0"/>
              <a:buNone/>
              <a:defRPr sz="1800" b="0">
                <a:solidFill>
                  <a:schemeClr val="tx1"/>
                </a:solidFill>
              </a:defRPr>
            </a:lvl5pPr>
            <a:lvl6pPr marL="0" indent="0">
              <a:spcBef>
                <a:spcPts val="0"/>
              </a:spcBef>
              <a:buNone/>
              <a:defRPr sz="1800" b="0">
                <a:solidFill>
                  <a:schemeClr val="tx1"/>
                </a:solidFill>
              </a:defRPr>
            </a:lvl6pPr>
            <a:lvl7pPr marL="0" indent="0">
              <a:spcBef>
                <a:spcPts val="0"/>
              </a:spcBef>
              <a:buNone/>
              <a:defRPr sz="1800" b="0">
                <a:solidFill>
                  <a:schemeClr val="tx1"/>
                </a:solidFill>
              </a:defRPr>
            </a:lvl7pPr>
            <a:lvl8pPr marL="0" indent="0">
              <a:spcBef>
                <a:spcPts val="0"/>
              </a:spcBef>
              <a:buFont typeface="Arial" pitchFamily="34" charset="0"/>
              <a:buNone/>
              <a:defRPr sz="1800" b="0">
                <a:solidFill>
                  <a:schemeClr val="tx1"/>
                </a:solidFill>
              </a:defRPr>
            </a:lvl8pPr>
            <a:lvl9pPr marL="0" indent="0">
              <a:spcBef>
                <a:spcPts val="0"/>
              </a:spcBef>
              <a:buFont typeface="Arial" pitchFamily="34" charset="0"/>
              <a:buNone/>
              <a:defRPr sz="1800" b="0">
                <a:solidFill>
                  <a:schemeClr val="tx1"/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de-DE" dirty="0" smtClean="0"/>
              <a:t>Bubble für helle Screens (ggf. verrücken)</a:t>
            </a:r>
            <a:br>
              <a:rPr lang="de-DE" dirty="0" smtClean="0"/>
            </a:br>
            <a:r>
              <a:rPr lang="de-DE" dirty="0" smtClean="0"/>
              <a:t>Kein Bedarf = Löschen!</a:t>
            </a:r>
          </a:p>
          <a:p>
            <a:pPr lvl="1"/>
            <a:r>
              <a:rPr lang="de-DE" dirty="0" smtClean="0"/>
              <a:t>Zweite Ebene</a:t>
            </a:r>
          </a:p>
        </p:txBody>
      </p:sp>
      <p:sp>
        <p:nvSpPr>
          <p:cNvPr id="16" name="Textplatzhalt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3348000" y="4464000"/>
            <a:ext cx="2628000" cy="1692000"/>
          </a:xfrm>
          <a:prstGeom prst="wedgeRectCallout">
            <a:avLst>
              <a:gd name="adj1" fmla="val 25403"/>
              <a:gd name="adj2" fmla="val -70104"/>
            </a:avLst>
          </a:prstGeom>
          <a:solidFill>
            <a:schemeClr val="tx2"/>
          </a:solidFill>
          <a:effectLst>
            <a:outerShdw blurRad="40005" dist="22860" dir="5400000" algn="ctr" rotWithShape="0">
              <a:srgbClr val="000000">
                <a:alpha val="35000"/>
              </a:srgbClr>
            </a:outerShdw>
          </a:effectLst>
        </p:spPr>
        <p:txBody>
          <a:bodyPr lIns="288000" tIns="36000" rIns="72000" bIns="36000" anchor="ctr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8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Font typeface="Arial" pitchFamily="34" charset="0"/>
              <a:buNone/>
              <a:defRPr sz="1800" b="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Font typeface="Arial" pitchFamily="34" charset="0"/>
              <a:buNone/>
              <a:defRPr sz="1800" b="0">
                <a:solidFill>
                  <a:schemeClr val="bg1"/>
                </a:solidFill>
              </a:defRPr>
            </a:lvl3pPr>
            <a:lvl4pPr marL="0" indent="0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4pPr>
            <a:lvl5pPr marL="0" indent="0">
              <a:spcBef>
                <a:spcPts val="0"/>
              </a:spcBef>
              <a:buFont typeface="Arial" pitchFamily="34" charset="0"/>
              <a:buNone/>
              <a:defRPr sz="1800" b="0">
                <a:solidFill>
                  <a:schemeClr val="bg1"/>
                </a:solidFill>
              </a:defRPr>
            </a:lvl5pPr>
            <a:lvl6pPr marL="0" indent="0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6pPr>
            <a:lvl7pPr marL="0" indent="0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7pPr>
            <a:lvl8pPr marL="0" indent="0">
              <a:spcBef>
                <a:spcPts val="0"/>
              </a:spcBef>
              <a:buFont typeface="Arial" pitchFamily="34" charset="0"/>
              <a:buNone/>
              <a:defRPr sz="1800" b="0">
                <a:solidFill>
                  <a:schemeClr val="bg1"/>
                </a:solidFill>
              </a:defRPr>
            </a:lvl8pPr>
            <a:lvl9pPr marL="0" indent="0">
              <a:spcBef>
                <a:spcPts val="0"/>
              </a:spcBef>
              <a:buFont typeface="Arial" pitchFamily="34" charset="0"/>
              <a:buNone/>
              <a:defRPr sz="1800" b="0">
                <a:solidFill>
                  <a:schemeClr val="bg1"/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de-DE" dirty="0" smtClean="0"/>
              <a:t>Bubble für helle Screens (ggf. verrücken)</a:t>
            </a:r>
            <a:br>
              <a:rPr lang="de-DE" dirty="0" smtClean="0"/>
            </a:br>
            <a:r>
              <a:rPr lang="de-DE" dirty="0" smtClean="0"/>
              <a:t>Kein Bedarf = Löschen!</a:t>
            </a:r>
          </a:p>
          <a:p>
            <a:pPr lvl="1"/>
            <a:r>
              <a:rPr lang="de-DE" dirty="0" smtClean="0"/>
              <a:t>Zweite Ebene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31800" y="467998"/>
            <a:ext cx="8172450" cy="1151252"/>
          </a:xfrm>
        </p:spPr>
        <p:txBody>
          <a:bodyPr/>
          <a:lstStyle>
            <a:lvl1pPr>
              <a:defRPr baseline="0"/>
            </a:lvl1pPr>
          </a:lstStyle>
          <a:p>
            <a:r>
              <a:rPr lang="de-DE" dirty="0" smtClean="0"/>
              <a:t>Titel</a:t>
            </a:r>
            <a:br>
              <a:rPr lang="de-DE" dirty="0" smtClean="0"/>
            </a:br>
            <a:r>
              <a:rPr lang="de-DE" dirty="0" smtClean="0"/>
              <a:t>auch zweizeilig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080396" y="6516000"/>
            <a:ext cx="7056000" cy="180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0" indent="0" algn="l">
              <a:spcBef>
                <a:spcPts val="0"/>
              </a:spcBef>
              <a:buFont typeface="Arial" pitchFamily="34" charset="0"/>
              <a:buNone/>
              <a:defRPr sz="900">
                <a:solidFill>
                  <a:schemeClr val="tx1"/>
                </a:solidFill>
              </a:defRPr>
            </a:lvl1pPr>
          </a:lstStyle>
          <a:p>
            <a:r>
              <a:rPr lang="de-DE" smtClean="0"/>
              <a:t>Technik-Strategie 2015</a:t>
            </a:r>
            <a:endParaRPr lang="de-DE" dirty="0" smtClean="0"/>
          </a:p>
        </p:txBody>
      </p:sp>
      <p:sp>
        <p:nvSpPr>
          <p:cNvPr id="6" name="Foliennummernplatzhalter 6"/>
          <p:cNvSpPr>
            <a:spLocks noGrp="1"/>
          </p:cNvSpPr>
          <p:nvPr>
            <p:ph type="sldNum" sz="quarter" idx="4"/>
          </p:nvPr>
        </p:nvSpPr>
        <p:spPr>
          <a:xfrm>
            <a:off x="446277" y="6516000"/>
            <a:ext cx="540000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148C085F-FF76-4B29-9966-A5D18628D947}" type="slidenum">
              <a:rPr lang="de-DE" smtClean="0"/>
              <a:pPr/>
              <a:t>‹Nr.›</a:t>
            </a:fld>
            <a:endParaRPr lang="de-DE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| Brombeer">
    <p:bg>
      <p:bgPr>
        <a:blipFill dpi="0" rotWithShape="1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431800" y="908720"/>
            <a:ext cx="8172450" cy="169200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6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65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 smtClean="0"/>
              <a:t>Titel der Präsentation auch zweizeilig</a:t>
            </a:r>
            <a:endParaRPr lang="de-DE" dirty="0"/>
          </a:p>
        </p:txBody>
      </p:sp>
      <p:sp>
        <p:nvSpPr>
          <p:cNvPr id="6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431800" y="2637470"/>
            <a:ext cx="8172450" cy="8280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500" b="0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0"/>
              </a:spcBef>
              <a:buNone/>
              <a:defRPr sz="2500" b="0" baseline="0">
                <a:solidFill>
                  <a:schemeClr val="bg1"/>
                </a:solidFill>
                <a:latin typeface="+mj-lt"/>
              </a:defRPr>
            </a:lvl2pPr>
            <a:lvl3pPr marL="0" indent="0" algn="l">
              <a:spcBef>
                <a:spcPts val="0"/>
              </a:spcBef>
              <a:buNone/>
              <a:defRPr sz="2500">
                <a:solidFill>
                  <a:schemeClr val="bg1"/>
                </a:solidFill>
                <a:latin typeface="+mj-lt"/>
              </a:defRPr>
            </a:lvl3pPr>
            <a:lvl4pPr marL="0" indent="0" algn="l">
              <a:spcBef>
                <a:spcPts val="0"/>
              </a:spcBef>
              <a:buNone/>
              <a:defRPr sz="2500">
                <a:solidFill>
                  <a:schemeClr val="bg1"/>
                </a:solidFill>
                <a:latin typeface="+mj-lt"/>
              </a:defRPr>
            </a:lvl4pPr>
            <a:lvl5pPr marL="0" indent="0" algn="l">
              <a:spcBef>
                <a:spcPts val="0"/>
              </a:spcBef>
              <a:buNone/>
              <a:defRPr sz="2500" b="0">
                <a:solidFill>
                  <a:schemeClr val="bg1"/>
                </a:solidFill>
                <a:latin typeface="+mj-lt"/>
              </a:defRPr>
            </a:lvl5pPr>
            <a:lvl6pPr marL="0" indent="0" algn="l">
              <a:spcBef>
                <a:spcPts val="0"/>
              </a:spcBef>
              <a:buNone/>
              <a:defRPr sz="2500">
                <a:solidFill>
                  <a:schemeClr val="bg1"/>
                </a:solidFill>
                <a:latin typeface="+mj-lt"/>
              </a:defRPr>
            </a:lvl6pPr>
            <a:lvl7pPr marL="0" indent="0" algn="l">
              <a:spcBef>
                <a:spcPts val="0"/>
              </a:spcBef>
              <a:buNone/>
              <a:defRPr sz="2500">
                <a:solidFill>
                  <a:schemeClr val="bg1"/>
                </a:solidFill>
                <a:latin typeface="+mj-lt"/>
              </a:defRPr>
            </a:lvl7pPr>
            <a:lvl8pPr marL="0" indent="0" algn="l">
              <a:spcBef>
                <a:spcPts val="0"/>
              </a:spcBef>
              <a:buNone/>
              <a:defRPr sz="2500">
                <a:solidFill>
                  <a:schemeClr val="bg1"/>
                </a:solidFill>
                <a:latin typeface="+mj-lt"/>
              </a:defRPr>
            </a:lvl8pPr>
            <a:lvl9pPr marL="0" indent="0" algn="l">
              <a:spcBef>
                <a:spcPts val="0"/>
              </a:spcBef>
              <a:buNone/>
              <a:defRPr sz="250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de-DE" dirty="0" err="1" smtClean="0"/>
              <a:t>Subline</a:t>
            </a:r>
            <a:r>
              <a:rPr lang="de-DE" dirty="0" smtClean="0"/>
              <a:t> optional</a:t>
            </a:r>
            <a:br>
              <a:rPr lang="de-DE" dirty="0" smtClean="0"/>
            </a:br>
            <a:r>
              <a:rPr lang="de-DE" dirty="0" smtClean="0"/>
              <a:t>auch zweizeilig</a:t>
            </a:r>
          </a:p>
        </p:txBody>
      </p:sp>
      <p:pic>
        <p:nvPicPr>
          <p:cNvPr id="4" name="Bild 3" descr="triplesense_reply_logo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6315" y="4506411"/>
            <a:ext cx="1584000" cy="794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21251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ollbild | Beschreib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ildplatzhalter 5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6858000"/>
          </a:xfrm>
        </p:spPr>
        <p:txBody>
          <a:bodyPr/>
          <a:lstStyle>
            <a:lvl1pPr algn="ctr">
              <a:defRPr baseline="0"/>
            </a:lvl1pPr>
          </a:lstStyle>
          <a:p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                    Bild einfügen</a:t>
            </a:r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1080000"/>
            <a:ext cx="4320000" cy="3960000"/>
          </a:xfrm>
          <a:solidFill>
            <a:schemeClr val="bg1">
              <a:alpha val="90000"/>
            </a:schemeClr>
          </a:solidFill>
        </p:spPr>
        <p:txBody>
          <a:bodyPr lIns="432000" tIns="360000" rIns="144000" bIns="144000"/>
          <a:lstStyle>
            <a:lvl1pPr marL="0" indent="0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5000" b="0">
                <a:latin typeface="+mj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4000" b="0">
                <a:latin typeface="+mj-lt"/>
              </a:defRPr>
            </a:lvl2pPr>
            <a:lvl3pPr marL="0" indent="0">
              <a:lnSpc>
                <a:spcPts val="5200"/>
              </a:lnSpc>
              <a:spcBef>
                <a:spcPts val="0"/>
              </a:spcBef>
              <a:buFont typeface="Arial" pitchFamily="34" charset="0"/>
              <a:buNone/>
              <a:defRPr sz="4000" b="0">
                <a:latin typeface="+mj-lt"/>
              </a:defRPr>
            </a:lvl3pPr>
            <a:lvl4pPr marL="0" indent="0">
              <a:lnSpc>
                <a:spcPts val="5200"/>
              </a:lnSpc>
              <a:spcBef>
                <a:spcPts val="0"/>
              </a:spcBef>
              <a:buNone/>
              <a:defRPr sz="4000" b="0">
                <a:latin typeface="+mj-lt"/>
              </a:defRPr>
            </a:lvl4pPr>
            <a:lvl5pPr marL="0" indent="0">
              <a:lnSpc>
                <a:spcPts val="5200"/>
              </a:lnSpc>
              <a:spcBef>
                <a:spcPts val="0"/>
              </a:spcBef>
              <a:buFont typeface="Arial" pitchFamily="34" charset="0"/>
              <a:buNone/>
              <a:defRPr sz="4000" b="0">
                <a:latin typeface="+mj-lt"/>
              </a:defRPr>
            </a:lvl5pPr>
            <a:lvl6pPr marL="0" indent="0">
              <a:lnSpc>
                <a:spcPts val="5200"/>
              </a:lnSpc>
              <a:spcBef>
                <a:spcPts val="0"/>
              </a:spcBef>
              <a:buNone/>
              <a:defRPr sz="4000" b="0">
                <a:latin typeface="+mj-lt"/>
              </a:defRPr>
            </a:lvl6pPr>
            <a:lvl7pPr marL="0" indent="0">
              <a:lnSpc>
                <a:spcPts val="5200"/>
              </a:lnSpc>
              <a:spcBef>
                <a:spcPts val="0"/>
              </a:spcBef>
              <a:buNone/>
              <a:defRPr sz="4000" b="0">
                <a:latin typeface="+mj-lt"/>
              </a:defRPr>
            </a:lvl7pPr>
            <a:lvl8pPr marL="0" indent="0">
              <a:lnSpc>
                <a:spcPts val="5200"/>
              </a:lnSpc>
              <a:spcBef>
                <a:spcPts val="0"/>
              </a:spcBef>
              <a:buFont typeface="Arial" pitchFamily="34" charset="0"/>
              <a:buNone/>
              <a:defRPr sz="4000" b="0">
                <a:latin typeface="+mj-lt"/>
              </a:defRPr>
            </a:lvl8pPr>
            <a:lvl9pPr marL="0" indent="0">
              <a:lnSpc>
                <a:spcPts val="5200"/>
              </a:lnSpc>
              <a:spcBef>
                <a:spcPts val="0"/>
              </a:spcBef>
              <a:buFont typeface="Arial" pitchFamily="34" charset="0"/>
              <a:buNone/>
              <a:defRPr sz="4000" b="0">
                <a:latin typeface="+mj-lt"/>
              </a:defRPr>
            </a:lvl9pPr>
          </a:lstStyle>
          <a:p>
            <a:pPr lvl="0"/>
            <a:r>
              <a:rPr lang="de-DE" dirty="0" smtClean="0"/>
              <a:t>Headline Bild</a:t>
            </a:r>
          </a:p>
          <a:p>
            <a:pPr lvl="1"/>
            <a:r>
              <a:rPr lang="de-DE" dirty="0" smtClean="0"/>
              <a:t>Zweite Ebene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eckbrief | Grau">
    <p:bg>
      <p:bgPr>
        <a:blipFill rotWithShape="1">
          <a:blip r:embed="rId2" cstate="print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9"/>
          <p:cNvSpPr>
            <a:spLocks noGrp="1"/>
          </p:cNvSpPr>
          <p:nvPr>
            <p:ph type="pic" sz="quarter" idx="15" hasCustomPrompt="1"/>
          </p:nvPr>
        </p:nvSpPr>
        <p:spPr>
          <a:xfrm>
            <a:off x="-8646" y="0"/>
            <a:ext cx="4518735" cy="6858000"/>
          </a:xfrm>
          <a:ln w="6350">
            <a:noFill/>
          </a:ln>
          <a:effectLst/>
        </p:spPr>
        <p:txBody>
          <a:bodyPr/>
          <a:lstStyle>
            <a:lvl1pPr algn="ctr">
              <a:spcBef>
                <a:spcPts val="0"/>
              </a:spcBef>
              <a:defRPr sz="1800">
                <a:solidFill>
                  <a:srgbClr val="FFFFFF"/>
                </a:solidFill>
              </a:defRPr>
            </a:lvl1pPr>
          </a:lstStyle>
          <a:p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Bild einfügen</a:t>
            </a:r>
            <a:endParaRPr lang="de-DE" dirty="0"/>
          </a:p>
        </p:txBody>
      </p:sp>
      <p:sp>
        <p:nvSpPr>
          <p:cNvPr id="9" name="Textplatzhalter 7"/>
          <p:cNvSpPr>
            <a:spLocks noGrp="1"/>
          </p:cNvSpPr>
          <p:nvPr>
            <p:ph type="body" sz="quarter" idx="16" hasCustomPrompt="1"/>
          </p:nvPr>
        </p:nvSpPr>
        <p:spPr>
          <a:xfrm>
            <a:off x="5004048" y="467998"/>
            <a:ext cx="3816424" cy="5841322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de-DE" sz="36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385"/>
              </a:spcBef>
              <a:buFont typeface="Arial" pitchFamily="34" charset="0"/>
              <a:buNone/>
              <a:defRPr lang="de-DE" sz="20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385"/>
              </a:spcBef>
              <a:buSzPct val="40000"/>
              <a:buFont typeface="Calibri" pitchFamily="34" charset="0"/>
              <a:buNone/>
              <a:defRPr lang="de-DE" sz="12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indent="0">
              <a:lnSpc>
                <a:spcPct val="90000"/>
              </a:lnSpc>
              <a:spcBef>
                <a:spcPts val="385"/>
              </a:spcBef>
              <a:buSzPct val="40000"/>
              <a:buFont typeface="Calibri" pitchFamily="34" charset="0"/>
              <a:buNone/>
              <a:defRPr lang="de-DE" sz="1200" b="0" kern="1200" baseline="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indent="0">
              <a:lnSpc>
                <a:spcPct val="90000"/>
              </a:lnSpc>
              <a:spcBef>
                <a:spcPts val="385"/>
              </a:spcBef>
              <a:buSzPct val="40000"/>
              <a:buFont typeface="Calibri" pitchFamily="34" charset="0"/>
              <a:buNone/>
              <a:defRPr lang="de-DE" sz="1200" b="0" kern="1200" baseline="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90000" indent="-90000">
              <a:lnSpc>
                <a:spcPct val="90000"/>
              </a:lnSpc>
              <a:spcBef>
                <a:spcPts val="385"/>
              </a:spcBef>
              <a:buSzPct val="40000"/>
              <a:buFont typeface="Calibri" pitchFamily="34" charset="0"/>
              <a:buChar char="•"/>
              <a:defRPr sz="1600" b="0"/>
            </a:lvl6pPr>
            <a:lvl7pPr marL="90000" indent="-90000">
              <a:lnSpc>
                <a:spcPct val="90000"/>
              </a:lnSpc>
              <a:spcBef>
                <a:spcPts val="385"/>
              </a:spcBef>
              <a:buSzPct val="40000"/>
              <a:buFont typeface="Calibri" pitchFamily="34" charset="0"/>
              <a:buChar char="•"/>
              <a:defRPr sz="1600" b="0"/>
            </a:lvl7pPr>
            <a:lvl8pPr marL="90000" indent="-90000">
              <a:lnSpc>
                <a:spcPct val="90000"/>
              </a:lnSpc>
              <a:spcBef>
                <a:spcPts val="385"/>
              </a:spcBef>
              <a:buSzPct val="40000"/>
              <a:buFont typeface="Calibri" pitchFamily="34" charset="0"/>
              <a:buChar char="•"/>
              <a:defRPr sz="1600" b="0"/>
            </a:lvl8pPr>
            <a:lvl9pPr marL="90000" indent="-90000">
              <a:lnSpc>
                <a:spcPct val="90000"/>
              </a:lnSpc>
              <a:spcBef>
                <a:spcPts val="385"/>
              </a:spcBef>
              <a:buSzPct val="40000"/>
              <a:buFont typeface="Calibri" pitchFamily="34" charset="0"/>
              <a:buChar char="•"/>
              <a:defRPr sz="1600" b="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de-DE" dirty="0" smtClean="0"/>
              <a:t>Name</a:t>
            </a:r>
            <a:br>
              <a:rPr lang="de-DE" dirty="0" smtClean="0"/>
            </a:br>
            <a:r>
              <a:rPr lang="de-DE" dirty="0" smtClean="0"/>
              <a:t>Wechsel der Textebene im Menü über:</a:t>
            </a:r>
            <a:br>
              <a:rPr lang="de-DE" dirty="0" smtClean="0"/>
            </a:br>
            <a:r>
              <a:rPr lang="de-DE" dirty="0" smtClean="0">
                <a:sym typeface="Wingdings"/>
              </a:rPr>
              <a:t>→ </a:t>
            </a:r>
            <a:r>
              <a:rPr lang="de-DE" dirty="0" smtClean="0"/>
              <a:t>Start | Absatz | Listenebene erhöhen/verringern</a:t>
            </a:r>
          </a:p>
          <a:p>
            <a:pPr lvl="1"/>
            <a:r>
              <a:rPr lang="de-DE" dirty="0" smtClean="0"/>
              <a:t>Position</a:t>
            </a:r>
          </a:p>
          <a:p>
            <a:pPr lvl="2"/>
            <a:r>
              <a:rPr lang="de-DE" dirty="0" smtClean="0"/>
              <a:t>Beschreibung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  <a:p>
            <a:pPr marL="0" lvl="4" indent="0" algn="l" defTabSz="914400" rtl="0" eaLnBrk="1" latinLnBrk="0" hangingPunct="1">
              <a:lnSpc>
                <a:spcPct val="90000"/>
              </a:lnSpc>
              <a:spcBef>
                <a:spcPts val="385"/>
              </a:spcBef>
              <a:buSzPct val="40000"/>
              <a:buFont typeface="Calibri" pitchFamily="34" charset="0"/>
              <a:buNone/>
            </a:pPr>
            <a:r>
              <a:rPr lang="de-DE" dirty="0" smtClean="0"/>
              <a:t>Sechste Ebene</a:t>
            </a:r>
          </a:p>
          <a:p>
            <a:pPr marL="0" lvl="4" indent="0" algn="l" defTabSz="914400" rtl="0" eaLnBrk="1" latinLnBrk="0" hangingPunct="1">
              <a:lnSpc>
                <a:spcPct val="90000"/>
              </a:lnSpc>
              <a:spcBef>
                <a:spcPts val="385"/>
              </a:spcBef>
              <a:buSzPct val="40000"/>
              <a:buFont typeface="Calibri" pitchFamily="34" charset="0"/>
              <a:buNone/>
            </a:pPr>
            <a:r>
              <a:rPr lang="de-DE" dirty="0" smtClean="0"/>
              <a:t>Siebte Ebene</a:t>
            </a:r>
          </a:p>
          <a:p>
            <a:pPr marL="0" lvl="4" indent="0" algn="l" defTabSz="914400" rtl="0" eaLnBrk="1" latinLnBrk="0" hangingPunct="1">
              <a:lnSpc>
                <a:spcPct val="90000"/>
              </a:lnSpc>
              <a:spcBef>
                <a:spcPts val="385"/>
              </a:spcBef>
              <a:buSzPct val="40000"/>
              <a:buFont typeface="Calibri" pitchFamily="34" charset="0"/>
              <a:buNone/>
            </a:pPr>
            <a:r>
              <a:rPr lang="de-DE" dirty="0" smtClean="0"/>
              <a:t>Achte Ebene</a:t>
            </a:r>
          </a:p>
          <a:p>
            <a:pPr marL="0" lvl="4" indent="0" algn="l" defTabSz="914400" rtl="0" eaLnBrk="1" latinLnBrk="0" hangingPunct="1">
              <a:lnSpc>
                <a:spcPct val="90000"/>
              </a:lnSpc>
              <a:spcBef>
                <a:spcPts val="385"/>
              </a:spcBef>
              <a:buSzPct val="40000"/>
              <a:buFont typeface="Calibri" pitchFamily="34" charset="0"/>
              <a:buNone/>
            </a:pPr>
            <a:r>
              <a:rPr lang="de-DE" dirty="0" smtClean="0"/>
              <a:t>Neunte Ebene</a:t>
            </a:r>
          </a:p>
          <a:p>
            <a:pPr lvl="4"/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val="139205107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ige | Text mit Hinterlegung">
    <p:bg>
      <p:bgPr>
        <a:solidFill>
          <a:srgbClr val="DFDF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platzhalter 9"/>
          <p:cNvSpPr>
            <a:spLocks noGrp="1"/>
          </p:cNvSpPr>
          <p:nvPr>
            <p:ph type="body" sz="quarter" idx="13"/>
          </p:nvPr>
        </p:nvSpPr>
        <p:spPr>
          <a:xfrm>
            <a:off x="431800" y="1690688"/>
            <a:ext cx="8172450" cy="2520000"/>
          </a:xfrm>
          <a:solidFill>
            <a:schemeClr val="bg1"/>
          </a:solidFill>
          <a:effectLst>
            <a:outerShdw blurRad="40005" dist="22860" dir="5400000" algn="ctr" rotWithShape="0">
              <a:srgbClr val="000000">
                <a:alpha val="35000"/>
              </a:srgbClr>
            </a:outerShdw>
          </a:effectLst>
        </p:spPr>
        <p:txBody>
          <a:bodyPr/>
          <a:lstStyle>
            <a:lvl1pPr marL="0" indent="0">
              <a:spcBef>
                <a:spcPts val="0"/>
              </a:spcBef>
              <a:buFont typeface="Arial" pitchFamily="34" charset="0"/>
              <a:buNone/>
              <a:defRPr sz="800" b="0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Font typeface="Arial" pitchFamily="34" charset="0"/>
              <a:buNone/>
              <a:defRPr sz="800" b="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Font typeface="Arial" pitchFamily="34" charset="0"/>
              <a:buNone/>
              <a:defRPr sz="800" b="0">
                <a:solidFill>
                  <a:schemeClr val="bg1"/>
                </a:solidFill>
              </a:defRPr>
            </a:lvl3pPr>
            <a:lvl4pPr marL="0" indent="0">
              <a:spcBef>
                <a:spcPts val="0"/>
              </a:spcBef>
              <a:buNone/>
              <a:defRPr sz="800" b="0">
                <a:solidFill>
                  <a:schemeClr val="bg1"/>
                </a:solidFill>
              </a:defRPr>
            </a:lvl4pPr>
            <a:lvl5pPr marL="0" indent="0">
              <a:spcBef>
                <a:spcPts val="0"/>
              </a:spcBef>
              <a:buFont typeface="Arial" pitchFamily="34" charset="0"/>
              <a:buNone/>
              <a:defRPr sz="800" b="0">
                <a:solidFill>
                  <a:schemeClr val="bg1"/>
                </a:solidFill>
              </a:defRPr>
            </a:lvl5pPr>
            <a:lvl6pPr marL="0" indent="0">
              <a:spcBef>
                <a:spcPts val="0"/>
              </a:spcBef>
              <a:buNone/>
              <a:defRPr sz="800" b="0">
                <a:solidFill>
                  <a:schemeClr val="bg1"/>
                </a:solidFill>
              </a:defRPr>
            </a:lvl6pPr>
            <a:lvl7pPr marL="0" indent="0">
              <a:spcBef>
                <a:spcPts val="0"/>
              </a:spcBef>
              <a:buNone/>
              <a:defRPr sz="800" b="0">
                <a:solidFill>
                  <a:schemeClr val="bg1"/>
                </a:solidFill>
              </a:defRPr>
            </a:lvl7pPr>
            <a:lvl8pPr marL="0" indent="0">
              <a:spcBef>
                <a:spcPts val="0"/>
              </a:spcBef>
              <a:buFont typeface="Arial" pitchFamily="34" charset="0"/>
              <a:buNone/>
              <a:defRPr sz="800" b="0">
                <a:solidFill>
                  <a:schemeClr val="bg1"/>
                </a:solidFill>
              </a:defRPr>
            </a:lvl8pPr>
            <a:lvl9pPr marL="0" indent="0">
              <a:spcBef>
                <a:spcPts val="0"/>
              </a:spcBef>
              <a:buFont typeface="Arial" pitchFamily="34" charset="0"/>
              <a:buNone/>
              <a:defRPr sz="800" b="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 smtClean="0"/>
              <a:t>Titel</a:t>
            </a:r>
            <a:br>
              <a:rPr lang="de-DE" dirty="0" smtClean="0"/>
            </a:br>
            <a:r>
              <a:rPr lang="de-DE" dirty="0" smtClean="0"/>
              <a:t>auch zweizeilig</a:t>
            </a:r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12000" y="1800000"/>
            <a:ext cx="7812000" cy="439200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2000" b="1" baseline="0">
                <a:latin typeface="Calibri"/>
                <a:cs typeface="Calibri"/>
              </a:defRPr>
            </a:lvl1pPr>
            <a:lvl2pPr marL="0" indent="0">
              <a:lnSpc>
                <a:spcPct val="90000"/>
              </a:lnSpc>
              <a:spcBef>
                <a:spcPts val="385"/>
              </a:spcBef>
              <a:buFont typeface="Arial" pitchFamily="34" charset="0"/>
              <a:buNone/>
              <a:defRPr sz="1600" b="0"/>
            </a:lvl2pPr>
            <a:lvl3pPr marL="90000" indent="-90000">
              <a:lnSpc>
                <a:spcPct val="90000"/>
              </a:lnSpc>
              <a:spcBef>
                <a:spcPts val="385"/>
              </a:spcBef>
              <a:buSzPct val="40000"/>
              <a:buFont typeface="Calibri" pitchFamily="34" charset="0"/>
              <a:buChar char="•"/>
              <a:defRPr sz="1600" b="0"/>
            </a:lvl3pPr>
            <a:lvl4pPr marL="90000" indent="-90000">
              <a:lnSpc>
                <a:spcPct val="90000"/>
              </a:lnSpc>
              <a:spcBef>
                <a:spcPts val="385"/>
              </a:spcBef>
              <a:buSzPct val="40000"/>
              <a:buFont typeface="Calibri" pitchFamily="34" charset="0"/>
              <a:buChar char="•"/>
              <a:defRPr sz="1600" b="0"/>
            </a:lvl4pPr>
            <a:lvl5pPr marL="90000" indent="-90000">
              <a:lnSpc>
                <a:spcPct val="90000"/>
              </a:lnSpc>
              <a:spcBef>
                <a:spcPts val="385"/>
              </a:spcBef>
              <a:buSzPct val="40000"/>
              <a:buFont typeface="Calibri" pitchFamily="34" charset="0"/>
              <a:buChar char="•"/>
              <a:defRPr sz="1600" b="0"/>
            </a:lvl5pPr>
            <a:lvl6pPr marL="90000" indent="-90000">
              <a:lnSpc>
                <a:spcPct val="90000"/>
              </a:lnSpc>
              <a:spcBef>
                <a:spcPts val="385"/>
              </a:spcBef>
              <a:buSzPct val="40000"/>
              <a:buFont typeface="Calibri" pitchFamily="34" charset="0"/>
              <a:buChar char="•"/>
              <a:defRPr sz="1600" b="0"/>
            </a:lvl6pPr>
            <a:lvl7pPr marL="90000" indent="-90000">
              <a:lnSpc>
                <a:spcPct val="90000"/>
              </a:lnSpc>
              <a:spcBef>
                <a:spcPts val="385"/>
              </a:spcBef>
              <a:buSzPct val="40000"/>
              <a:buFont typeface="Calibri" pitchFamily="34" charset="0"/>
              <a:buChar char="•"/>
              <a:defRPr sz="1600" b="0"/>
            </a:lvl7pPr>
            <a:lvl8pPr marL="90000" indent="-90000">
              <a:lnSpc>
                <a:spcPct val="90000"/>
              </a:lnSpc>
              <a:spcBef>
                <a:spcPts val="385"/>
              </a:spcBef>
              <a:buSzPct val="40000"/>
              <a:buFont typeface="Calibri" pitchFamily="34" charset="0"/>
              <a:buChar char="•"/>
              <a:defRPr sz="1600" b="0"/>
            </a:lvl8pPr>
            <a:lvl9pPr marL="90000" indent="-90000">
              <a:lnSpc>
                <a:spcPct val="90000"/>
              </a:lnSpc>
              <a:spcBef>
                <a:spcPts val="385"/>
              </a:spcBef>
              <a:buSzPct val="40000"/>
              <a:buFont typeface="Calibri" pitchFamily="34" charset="0"/>
              <a:buChar char="•"/>
              <a:defRPr sz="1600" b="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de-DE" dirty="0" smtClean="0"/>
              <a:t>Text</a:t>
            </a:r>
            <a:br>
              <a:rPr lang="de-DE" dirty="0" smtClean="0"/>
            </a:br>
            <a:r>
              <a:rPr lang="de-DE" dirty="0" smtClean="0"/>
              <a:t>Wechsel der Textebene im Menü über:</a:t>
            </a:r>
            <a:br>
              <a:rPr lang="de-DE" dirty="0" smtClean="0"/>
            </a:br>
            <a:r>
              <a:rPr lang="de-DE" dirty="0" smtClean="0">
                <a:sym typeface="Wingdings"/>
              </a:rPr>
              <a:t>→ </a:t>
            </a:r>
            <a:r>
              <a:rPr lang="de-DE" dirty="0" smtClean="0"/>
              <a:t>Start | Absatz | Listenebene erhöhen/verringern</a:t>
            </a:r>
            <a:br>
              <a:rPr lang="de-DE" dirty="0" smtClean="0"/>
            </a:br>
            <a:r>
              <a:rPr lang="de-DE" dirty="0" smtClean="0"/>
              <a:t>- Weiße Box bei Folgefolie nach unten verschieben und </a:t>
            </a:r>
            <a:br>
              <a:rPr lang="de-DE" dirty="0" smtClean="0"/>
            </a:br>
            <a:r>
              <a:rPr lang="de-DE" dirty="0" smtClean="0"/>
              <a:t>ggf. vergrößern/-</a:t>
            </a:r>
            <a:r>
              <a:rPr lang="de-DE" dirty="0" err="1" smtClean="0"/>
              <a:t>kleinern</a:t>
            </a:r>
            <a:endParaRPr lang="de-DE" dirty="0" smtClean="0"/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080396" y="6516000"/>
            <a:ext cx="7056000" cy="180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0" indent="0" algn="l">
              <a:spcBef>
                <a:spcPts val="0"/>
              </a:spcBef>
              <a:buFont typeface="Arial" pitchFamily="34" charset="0"/>
              <a:buNone/>
              <a:defRPr sz="900">
                <a:solidFill>
                  <a:schemeClr val="tx1"/>
                </a:solidFill>
              </a:defRPr>
            </a:lvl1pPr>
          </a:lstStyle>
          <a:p>
            <a:r>
              <a:rPr lang="de-DE" smtClean="0"/>
              <a:t>Technik-Strategie 2015</a:t>
            </a:r>
            <a:endParaRPr lang="de-DE" dirty="0" smtClean="0"/>
          </a:p>
        </p:txBody>
      </p:sp>
      <p:sp>
        <p:nvSpPr>
          <p:cNvPr id="9" name="Foliennummernplatzhalter 6"/>
          <p:cNvSpPr>
            <a:spLocks noGrp="1"/>
          </p:cNvSpPr>
          <p:nvPr>
            <p:ph type="sldNum" sz="quarter" idx="4"/>
          </p:nvPr>
        </p:nvSpPr>
        <p:spPr>
          <a:xfrm>
            <a:off x="446277" y="6516000"/>
            <a:ext cx="540000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148C085F-FF76-4B29-9966-A5D18628D947}" type="slidenum">
              <a:rPr lang="de-DE" smtClean="0"/>
              <a:pPr/>
              <a:t>‹Nr.›</a:t>
            </a:fld>
            <a:endParaRPr lang="de-DE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Referenzen | Beige">
    <p:bg>
      <p:bgPr>
        <a:blipFill rotWithShape="1">
          <a:blip r:embed="rId2" cstate="print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platzhalt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31540" y="466700"/>
            <a:ext cx="8172449" cy="116210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de-DE" sz="2500" b="1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Font typeface="Arial"/>
              <a:buNone/>
              <a:defRPr lang="de-DE" sz="1600" b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>
              <a:buFont typeface="Arial"/>
              <a:buNone/>
              <a:defRPr lang="de-DE" sz="1600" b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>
              <a:buNone/>
              <a:defRPr lang="de-DE" sz="1600" b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>
              <a:buFont typeface="Arial"/>
              <a:buNone/>
              <a:defRPr lang="de-DE" sz="1600" b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de-DE" dirty="0" smtClean="0"/>
              <a:t>Titel</a:t>
            </a:r>
            <a:br>
              <a:rPr lang="de-DE" dirty="0" smtClean="0"/>
            </a:br>
            <a:r>
              <a:rPr lang="de-DE" dirty="0" smtClean="0"/>
              <a:t>Wechsel der Textebene im Menü über:</a:t>
            </a:r>
            <a:br>
              <a:rPr lang="de-DE" dirty="0" smtClean="0"/>
            </a:br>
            <a:r>
              <a:rPr lang="de-DE" dirty="0" smtClean="0"/>
              <a:t>→ Start | Absatz | Listenebene erhöhen/verringern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15" name="Rectangle 22"/>
          <p:cNvSpPr>
            <a:spLocks noChangeArrowheads="1"/>
          </p:cNvSpPr>
          <p:nvPr/>
        </p:nvSpPr>
        <p:spPr bwMode="auto">
          <a:xfrm>
            <a:off x="7092000" y="0"/>
            <a:ext cx="1509544" cy="1101209"/>
          </a:xfrm>
          <a:prstGeom prst="rect">
            <a:avLst/>
          </a:prstGeom>
          <a:solidFill>
            <a:srgbClr val="FFFFFF"/>
          </a:solidFill>
          <a:ln w="6350">
            <a:noFill/>
          </a:ln>
          <a:effectLst/>
        </p:spPr>
        <p:txBody>
          <a:bodyPr wrap="none" lIns="180000" tIns="180000" rIns="91401" bIns="45701" anchor="t" anchorCtr="0">
            <a:prstTxWarp prst="textNoShape">
              <a:avLst/>
            </a:prstTxWarp>
          </a:bodyPr>
          <a:lstStyle/>
          <a:p>
            <a:pPr marL="258890" indent="-258890" eaLnBrk="0" hangingPunct="0">
              <a:buClr>
                <a:srgbClr val="5B7F93"/>
              </a:buClr>
              <a:buSzPct val="100000"/>
              <a:tabLst>
                <a:tab pos="729206" algn="l"/>
                <a:tab pos="1136237" algn="l"/>
                <a:tab pos="1543270" algn="l"/>
                <a:tab pos="1950301" algn="l"/>
                <a:tab pos="3576990" algn="r"/>
                <a:tab pos="3985460" algn="l"/>
                <a:tab pos="4392492" algn="l"/>
                <a:tab pos="4799524" algn="l"/>
                <a:tab pos="5206556" algn="l"/>
                <a:tab pos="5613588" algn="l"/>
                <a:tab pos="6020619" algn="l"/>
                <a:tab pos="6427651" algn="l"/>
                <a:tab pos="6834683" algn="l"/>
                <a:tab pos="7241715" algn="l"/>
                <a:tab pos="7648746" algn="l"/>
                <a:tab pos="8055779" algn="l"/>
                <a:tab pos="8462810" algn="l"/>
              </a:tabLst>
            </a:pPr>
            <a:endParaRPr lang="de-DE" sz="1600">
              <a:solidFill>
                <a:srgbClr val="3D3D3D"/>
              </a:solidFill>
            </a:endParaRPr>
          </a:p>
        </p:txBody>
      </p:sp>
      <p:sp>
        <p:nvSpPr>
          <p:cNvPr id="5" name="Bildplatzhalter 5"/>
          <p:cNvSpPr>
            <a:spLocks noGrp="1"/>
          </p:cNvSpPr>
          <p:nvPr>
            <p:ph type="pic" sz="quarter" idx="12" hasCustomPrompt="1"/>
          </p:nvPr>
        </p:nvSpPr>
        <p:spPr>
          <a:xfrm>
            <a:off x="7222286" y="100554"/>
            <a:ext cx="1248973" cy="900100"/>
          </a:xfrm>
          <a:ln>
            <a:noFill/>
          </a:ln>
        </p:spPr>
        <p:txBody>
          <a:bodyPr/>
          <a:lstStyle>
            <a:lvl1pPr algn="ctr">
              <a:defRPr sz="1600"/>
            </a:lvl1pPr>
          </a:lstStyle>
          <a:p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Logo einfügen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0637317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eckbrief | Beig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9144000" cy="2196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286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2160000" y="540000"/>
            <a:ext cx="6444000" cy="540000"/>
          </a:xfrm>
        </p:spPr>
        <p:txBody>
          <a:bodyPr/>
          <a:lstStyle>
            <a:lvl1pPr>
              <a:lnSpc>
                <a:spcPct val="100000"/>
              </a:lnSpc>
              <a:defRPr sz="3000"/>
            </a:lvl1pPr>
          </a:lstStyle>
          <a:p>
            <a:r>
              <a:rPr lang="de-DE" dirty="0" smtClean="0"/>
              <a:t>Vorname Nachname | Alter</a:t>
            </a:r>
            <a:endParaRPr lang="de-DE" dirty="0"/>
          </a:p>
        </p:txBody>
      </p:sp>
      <p:sp>
        <p:nvSpPr>
          <p:cNvPr id="6" name="Bildplatzhalter 5"/>
          <p:cNvSpPr>
            <a:spLocks noGrp="1"/>
          </p:cNvSpPr>
          <p:nvPr>
            <p:ph type="pic" sz="quarter" idx="12" hasCustomPrompt="1"/>
          </p:nvPr>
        </p:nvSpPr>
        <p:spPr>
          <a:xfrm>
            <a:off x="431800" y="414000"/>
            <a:ext cx="1368000" cy="1368000"/>
          </a:xfrm>
        </p:spPr>
        <p:txBody>
          <a:bodyPr/>
          <a:lstStyle>
            <a:lvl1pPr algn="ctr">
              <a:defRPr sz="1600"/>
            </a:lvl1pPr>
          </a:lstStyle>
          <a:p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Bild einfügen</a:t>
            </a:r>
            <a:endParaRPr lang="de-DE" dirty="0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3" hasCustomPrompt="1"/>
          </p:nvPr>
        </p:nvSpPr>
        <p:spPr>
          <a:xfrm>
            <a:off x="2160001" y="1116000"/>
            <a:ext cx="6444250" cy="648000"/>
          </a:xfrm>
        </p:spPr>
        <p:txBody>
          <a:bodyPr/>
          <a:lstStyle>
            <a:lvl1pPr marL="0" indent="0">
              <a:spcBef>
                <a:spcPts val="0"/>
              </a:spcBef>
              <a:buFont typeface="Arial" pitchFamily="34" charset="0"/>
              <a:buNone/>
              <a:defRPr sz="2000" b="0">
                <a:solidFill>
                  <a:schemeClr val="accent1"/>
                </a:solidFill>
              </a:defRPr>
            </a:lvl1pPr>
            <a:lvl2pPr marL="0" indent="0">
              <a:spcBef>
                <a:spcPts val="0"/>
              </a:spcBef>
              <a:buFont typeface="Arial" pitchFamily="34" charset="0"/>
              <a:buNone/>
              <a:defRPr sz="2000" b="0">
                <a:solidFill>
                  <a:schemeClr val="accent1"/>
                </a:solidFill>
              </a:defRPr>
            </a:lvl2pPr>
            <a:lvl3pPr marL="0" indent="0">
              <a:spcBef>
                <a:spcPts val="0"/>
              </a:spcBef>
              <a:buFont typeface="Arial" pitchFamily="34" charset="0"/>
              <a:buNone/>
              <a:defRPr sz="2000" b="0">
                <a:solidFill>
                  <a:schemeClr val="accent1"/>
                </a:solidFill>
              </a:defRPr>
            </a:lvl3pPr>
            <a:lvl4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4pPr>
            <a:lvl5pPr marL="0" indent="0">
              <a:spcBef>
                <a:spcPts val="0"/>
              </a:spcBef>
              <a:buFont typeface="Arial" pitchFamily="34" charset="0"/>
              <a:buNone/>
              <a:defRPr sz="2000" b="0">
                <a:solidFill>
                  <a:schemeClr val="accent1"/>
                </a:solidFill>
              </a:defRPr>
            </a:lvl5pPr>
            <a:lvl6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6pPr>
            <a:lvl7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7pPr>
            <a:lvl8pPr marL="0" indent="0">
              <a:spcBef>
                <a:spcPts val="0"/>
              </a:spcBef>
              <a:buFont typeface="Arial" pitchFamily="34" charset="0"/>
              <a:buNone/>
              <a:defRPr sz="2000" b="0">
                <a:solidFill>
                  <a:schemeClr val="accent1"/>
                </a:solidFill>
              </a:defRPr>
            </a:lvl8pPr>
            <a:lvl9pPr marL="0" indent="0">
              <a:spcBef>
                <a:spcPts val="0"/>
              </a:spcBef>
              <a:buFont typeface="Arial" pitchFamily="34" charset="0"/>
              <a:buNone/>
              <a:defRPr sz="2000" b="0">
                <a:solidFill>
                  <a:schemeClr val="accent1"/>
                </a:solidFill>
              </a:defRPr>
            </a:lvl9pPr>
          </a:lstStyle>
          <a:p>
            <a:pPr lvl="0"/>
            <a:r>
              <a:rPr lang="de-DE" dirty="0" smtClean="0"/>
              <a:t>Position</a:t>
            </a: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431800" y="2448000"/>
            <a:ext cx="8172451" cy="3851200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600"/>
              </a:spcAft>
              <a:buFont typeface="Arial" pitchFamily="34" charset="0"/>
              <a:buNone/>
              <a:defRPr sz="3500" b="0"/>
            </a:lvl1pPr>
            <a:lvl2pPr marL="0" indent="0">
              <a:spcBef>
                <a:spcPts val="0"/>
              </a:spcBef>
              <a:spcAft>
                <a:spcPts val="1000"/>
              </a:spcAft>
              <a:buSzPct val="40000"/>
              <a:buFont typeface="Calibri" pitchFamily="34" charset="0"/>
              <a:buNone/>
              <a:defRPr sz="2200" b="0"/>
            </a:lvl2pPr>
            <a:lvl3pPr marL="90000" indent="-90000">
              <a:spcBef>
                <a:spcPts val="0"/>
              </a:spcBef>
              <a:spcAft>
                <a:spcPts val="1000"/>
              </a:spcAft>
              <a:buSzPct val="40000"/>
              <a:buFont typeface="Calibri" pitchFamily="34" charset="0"/>
              <a:buChar char="•"/>
              <a:defRPr sz="2200" b="0"/>
            </a:lvl3pPr>
            <a:lvl4pPr marL="180000" indent="-180000">
              <a:spcBef>
                <a:spcPts val="0"/>
              </a:spcBef>
              <a:spcAft>
                <a:spcPts val="1000"/>
              </a:spcAft>
              <a:buSzPct val="50000"/>
              <a:buFont typeface="+mj-lt"/>
              <a:buAutoNum type="arabicPeriod"/>
              <a:defRPr sz="2200" b="0"/>
            </a:lvl4pPr>
            <a:lvl5pPr marL="180000" indent="-180000">
              <a:spcBef>
                <a:spcPts val="0"/>
              </a:spcBef>
              <a:spcAft>
                <a:spcPts val="1000"/>
              </a:spcAft>
              <a:buSzPct val="50000"/>
              <a:buFont typeface="+mj-lt"/>
              <a:buAutoNum type="arabicPeriod"/>
              <a:defRPr sz="2200" b="0"/>
            </a:lvl5pPr>
            <a:lvl6pPr marL="180000" indent="-180000">
              <a:spcBef>
                <a:spcPts val="0"/>
              </a:spcBef>
              <a:spcAft>
                <a:spcPts val="1000"/>
              </a:spcAft>
              <a:buSzPct val="50000"/>
              <a:buFont typeface="+mj-lt"/>
              <a:buAutoNum type="arabicPeriod"/>
              <a:defRPr sz="2200" b="0"/>
            </a:lvl6pPr>
            <a:lvl7pPr marL="180000" indent="-180000">
              <a:spcBef>
                <a:spcPts val="0"/>
              </a:spcBef>
              <a:spcAft>
                <a:spcPts val="1000"/>
              </a:spcAft>
              <a:buSzPct val="50000"/>
              <a:buFont typeface="+mj-lt"/>
              <a:buAutoNum type="arabicPeriod"/>
              <a:defRPr sz="2200" b="0"/>
            </a:lvl7pPr>
            <a:lvl8pPr marL="180000" indent="-180000">
              <a:spcBef>
                <a:spcPts val="0"/>
              </a:spcBef>
              <a:spcAft>
                <a:spcPts val="1000"/>
              </a:spcAft>
              <a:buSzPct val="50000"/>
              <a:buFont typeface="+mj-lt"/>
              <a:buAutoNum type="arabicPeriod"/>
              <a:defRPr sz="2200" b="0"/>
            </a:lvl8pPr>
            <a:lvl9pPr marL="180000" indent="-180000">
              <a:spcBef>
                <a:spcPts val="0"/>
              </a:spcBef>
              <a:spcAft>
                <a:spcPts val="1000"/>
              </a:spcAft>
              <a:buSzPct val="50000"/>
              <a:buFont typeface="+mj-lt"/>
              <a:buAutoNum type="arabicPeriod"/>
              <a:defRPr sz="2200" b="0"/>
            </a:lvl9pPr>
          </a:lstStyle>
          <a:p>
            <a:pPr lvl="0"/>
            <a:r>
              <a:rPr lang="de-DE" dirty="0" smtClean="0"/>
              <a:t>Text</a:t>
            </a:r>
            <a:br>
              <a:rPr lang="de-DE" dirty="0" smtClean="0"/>
            </a:br>
            <a:r>
              <a:rPr lang="de-DE" dirty="0" smtClean="0"/>
              <a:t> Wechsel der Textebene im Menü über:</a:t>
            </a:r>
            <a:br>
              <a:rPr lang="de-DE" dirty="0" smtClean="0"/>
            </a:br>
            <a:r>
              <a:rPr lang="de-DE" dirty="0" smtClean="0">
                <a:sym typeface="Wingdings"/>
              </a:rPr>
              <a:t>→ </a:t>
            </a:r>
            <a:r>
              <a:rPr lang="de-DE" dirty="0" smtClean="0"/>
              <a:t>Start | Absatz | Listenebene erhöhen/verringern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</p:txBody>
      </p:sp>
      <p:sp>
        <p:nvSpPr>
          <p:cNvPr id="10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080396" y="6516000"/>
            <a:ext cx="7056000" cy="180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0" indent="0" algn="l">
              <a:spcBef>
                <a:spcPts val="0"/>
              </a:spcBef>
              <a:buFont typeface="Arial" pitchFamily="34" charset="0"/>
              <a:buNone/>
              <a:defRPr sz="900">
                <a:solidFill>
                  <a:schemeClr val="tx1"/>
                </a:solidFill>
              </a:defRPr>
            </a:lvl1pPr>
          </a:lstStyle>
          <a:p>
            <a:r>
              <a:rPr lang="de-DE" smtClean="0"/>
              <a:t>Technik-Strategie 2015</a:t>
            </a:r>
            <a:endParaRPr lang="de-DE" dirty="0" smtClean="0"/>
          </a:p>
        </p:txBody>
      </p:sp>
      <p:sp>
        <p:nvSpPr>
          <p:cNvPr id="12" name="Foliennummernplatzhalter 6"/>
          <p:cNvSpPr>
            <a:spLocks noGrp="1"/>
          </p:cNvSpPr>
          <p:nvPr>
            <p:ph type="sldNum" sz="quarter" idx="4"/>
          </p:nvPr>
        </p:nvSpPr>
        <p:spPr>
          <a:xfrm>
            <a:off x="446277" y="6516000"/>
            <a:ext cx="540000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148C085F-FF76-4B29-9966-A5D18628D947}" type="slidenum">
              <a:rPr lang="de-DE" smtClean="0"/>
              <a:pPr/>
              <a:t>‹Nr.›</a:t>
            </a:fld>
            <a:endParaRPr lang="de-DE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eckbrief | Beig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9144000" cy="2196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286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67544" y="540000"/>
            <a:ext cx="5858182" cy="540000"/>
          </a:xfrm>
        </p:spPr>
        <p:txBody>
          <a:bodyPr/>
          <a:lstStyle>
            <a:lvl1pPr>
              <a:lnSpc>
                <a:spcPct val="100000"/>
              </a:lnSpc>
              <a:defRPr sz="3000"/>
            </a:lvl1pPr>
          </a:lstStyle>
          <a:p>
            <a:r>
              <a:rPr lang="de-DE" dirty="0" smtClean="0"/>
              <a:t>Vorname Nachname | Alter</a:t>
            </a:r>
            <a:endParaRPr lang="de-DE" dirty="0"/>
          </a:p>
        </p:txBody>
      </p:sp>
      <p:sp>
        <p:nvSpPr>
          <p:cNvPr id="6" name="Bildplatzhalter 5"/>
          <p:cNvSpPr>
            <a:spLocks noGrp="1"/>
          </p:cNvSpPr>
          <p:nvPr>
            <p:ph type="pic" sz="quarter" idx="12" hasCustomPrompt="1"/>
          </p:nvPr>
        </p:nvSpPr>
        <p:spPr>
          <a:xfrm>
            <a:off x="7236251" y="414000"/>
            <a:ext cx="1368000" cy="1368000"/>
          </a:xfrm>
        </p:spPr>
        <p:txBody>
          <a:bodyPr/>
          <a:lstStyle>
            <a:lvl1pPr algn="ctr">
              <a:defRPr sz="1600"/>
            </a:lvl1pPr>
          </a:lstStyle>
          <a:p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Bild einfügen</a:t>
            </a:r>
            <a:endParaRPr lang="de-DE" dirty="0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67557" y="1116000"/>
            <a:ext cx="5858409" cy="648000"/>
          </a:xfrm>
        </p:spPr>
        <p:txBody>
          <a:bodyPr/>
          <a:lstStyle>
            <a:lvl1pPr marL="0" indent="0">
              <a:spcBef>
                <a:spcPts val="0"/>
              </a:spcBef>
              <a:buFont typeface="Arial" pitchFamily="34" charset="0"/>
              <a:buNone/>
              <a:defRPr sz="2000" b="0">
                <a:solidFill>
                  <a:schemeClr val="accent1"/>
                </a:solidFill>
              </a:defRPr>
            </a:lvl1pPr>
            <a:lvl2pPr marL="0" indent="0">
              <a:spcBef>
                <a:spcPts val="0"/>
              </a:spcBef>
              <a:buFont typeface="Arial" pitchFamily="34" charset="0"/>
              <a:buNone/>
              <a:defRPr sz="2000" b="0">
                <a:solidFill>
                  <a:schemeClr val="accent1"/>
                </a:solidFill>
              </a:defRPr>
            </a:lvl2pPr>
            <a:lvl3pPr marL="0" indent="0">
              <a:spcBef>
                <a:spcPts val="0"/>
              </a:spcBef>
              <a:buFont typeface="Arial" pitchFamily="34" charset="0"/>
              <a:buNone/>
              <a:defRPr sz="2000" b="0">
                <a:solidFill>
                  <a:schemeClr val="accent1"/>
                </a:solidFill>
              </a:defRPr>
            </a:lvl3pPr>
            <a:lvl4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4pPr>
            <a:lvl5pPr marL="0" indent="0">
              <a:spcBef>
                <a:spcPts val="0"/>
              </a:spcBef>
              <a:buFont typeface="Arial" pitchFamily="34" charset="0"/>
              <a:buNone/>
              <a:defRPr sz="2000" b="0">
                <a:solidFill>
                  <a:schemeClr val="accent1"/>
                </a:solidFill>
              </a:defRPr>
            </a:lvl5pPr>
            <a:lvl6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6pPr>
            <a:lvl7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7pPr>
            <a:lvl8pPr marL="0" indent="0">
              <a:spcBef>
                <a:spcPts val="0"/>
              </a:spcBef>
              <a:buFont typeface="Arial" pitchFamily="34" charset="0"/>
              <a:buNone/>
              <a:defRPr sz="2000" b="0">
                <a:solidFill>
                  <a:schemeClr val="accent1"/>
                </a:solidFill>
              </a:defRPr>
            </a:lvl8pPr>
            <a:lvl9pPr marL="0" indent="0">
              <a:spcBef>
                <a:spcPts val="0"/>
              </a:spcBef>
              <a:buFont typeface="Arial" pitchFamily="34" charset="0"/>
              <a:buNone/>
              <a:defRPr sz="2000" b="0">
                <a:solidFill>
                  <a:schemeClr val="accent1"/>
                </a:solidFill>
              </a:defRPr>
            </a:lvl9pPr>
          </a:lstStyle>
          <a:p>
            <a:pPr lvl="0"/>
            <a:r>
              <a:rPr lang="de-DE" dirty="0" smtClean="0"/>
              <a:t>Position</a:t>
            </a: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431800" y="2448000"/>
            <a:ext cx="8172451" cy="3851200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600"/>
              </a:spcAft>
              <a:buFont typeface="Arial" pitchFamily="34" charset="0"/>
              <a:buNone/>
              <a:defRPr sz="3500" b="0"/>
            </a:lvl1pPr>
            <a:lvl2pPr marL="0" indent="0">
              <a:spcBef>
                <a:spcPts val="0"/>
              </a:spcBef>
              <a:spcAft>
                <a:spcPts val="1000"/>
              </a:spcAft>
              <a:buSzPct val="40000"/>
              <a:buFont typeface="Calibri" pitchFamily="34" charset="0"/>
              <a:buNone/>
              <a:defRPr sz="2200" b="0"/>
            </a:lvl2pPr>
            <a:lvl3pPr marL="90000" indent="-90000">
              <a:spcBef>
                <a:spcPts val="0"/>
              </a:spcBef>
              <a:spcAft>
                <a:spcPts val="1000"/>
              </a:spcAft>
              <a:buSzPct val="40000"/>
              <a:buFont typeface="Calibri" pitchFamily="34" charset="0"/>
              <a:buChar char="•"/>
              <a:defRPr sz="2200" b="0"/>
            </a:lvl3pPr>
            <a:lvl4pPr marL="180000" indent="-180000">
              <a:spcBef>
                <a:spcPts val="0"/>
              </a:spcBef>
              <a:spcAft>
                <a:spcPts val="1000"/>
              </a:spcAft>
              <a:buSzPct val="50000"/>
              <a:buFont typeface="+mj-lt"/>
              <a:buAutoNum type="arabicPeriod"/>
              <a:defRPr sz="2200" b="0"/>
            </a:lvl4pPr>
            <a:lvl5pPr marL="180000" indent="-180000">
              <a:spcBef>
                <a:spcPts val="0"/>
              </a:spcBef>
              <a:spcAft>
                <a:spcPts val="1000"/>
              </a:spcAft>
              <a:buSzPct val="50000"/>
              <a:buFont typeface="+mj-lt"/>
              <a:buAutoNum type="arabicPeriod"/>
              <a:defRPr sz="2200" b="0"/>
            </a:lvl5pPr>
            <a:lvl6pPr marL="180000" indent="-180000">
              <a:spcBef>
                <a:spcPts val="0"/>
              </a:spcBef>
              <a:spcAft>
                <a:spcPts val="1000"/>
              </a:spcAft>
              <a:buSzPct val="50000"/>
              <a:buFont typeface="+mj-lt"/>
              <a:buAutoNum type="arabicPeriod"/>
              <a:defRPr sz="2200" b="0"/>
            </a:lvl6pPr>
            <a:lvl7pPr marL="180000" indent="-180000">
              <a:spcBef>
                <a:spcPts val="0"/>
              </a:spcBef>
              <a:spcAft>
                <a:spcPts val="1000"/>
              </a:spcAft>
              <a:buSzPct val="50000"/>
              <a:buFont typeface="+mj-lt"/>
              <a:buAutoNum type="arabicPeriod"/>
              <a:defRPr sz="2200" b="0"/>
            </a:lvl7pPr>
            <a:lvl8pPr marL="180000" indent="-180000">
              <a:spcBef>
                <a:spcPts val="0"/>
              </a:spcBef>
              <a:spcAft>
                <a:spcPts val="1000"/>
              </a:spcAft>
              <a:buSzPct val="50000"/>
              <a:buFont typeface="+mj-lt"/>
              <a:buAutoNum type="arabicPeriod"/>
              <a:defRPr sz="2200" b="0"/>
            </a:lvl8pPr>
            <a:lvl9pPr marL="180000" indent="-180000">
              <a:spcBef>
                <a:spcPts val="0"/>
              </a:spcBef>
              <a:spcAft>
                <a:spcPts val="1000"/>
              </a:spcAft>
              <a:buSzPct val="50000"/>
              <a:buFont typeface="+mj-lt"/>
              <a:buAutoNum type="arabicPeriod"/>
              <a:defRPr sz="2200" b="0"/>
            </a:lvl9pPr>
          </a:lstStyle>
          <a:p>
            <a:pPr lvl="0"/>
            <a:r>
              <a:rPr lang="de-DE" dirty="0" smtClean="0"/>
              <a:t>Text</a:t>
            </a:r>
            <a:br>
              <a:rPr lang="de-DE" dirty="0" smtClean="0"/>
            </a:br>
            <a:r>
              <a:rPr lang="de-DE" dirty="0" smtClean="0"/>
              <a:t> Wechsel der Textebene im Menü über:</a:t>
            </a:r>
            <a:br>
              <a:rPr lang="de-DE" dirty="0" smtClean="0"/>
            </a:br>
            <a:r>
              <a:rPr lang="de-DE" dirty="0" smtClean="0">
                <a:sym typeface="Wingdings"/>
              </a:rPr>
              <a:t>→ </a:t>
            </a:r>
            <a:r>
              <a:rPr lang="de-DE" dirty="0" smtClean="0"/>
              <a:t>Start | Absatz | Listenebene erhöhen/verringern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</p:txBody>
      </p:sp>
      <p:sp>
        <p:nvSpPr>
          <p:cNvPr id="10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080396" y="6516000"/>
            <a:ext cx="7056000" cy="180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0" indent="0" algn="l">
              <a:spcBef>
                <a:spcPts val="0"/>
              </a:spcBef>
              <a:buFont typeface="Arial" pitchFamily="34" charset="0"/>
              <a:buNone/>
              <a:defRPr sz="900">
                <a:solidFill>
                  <a:schemeClr val="tx1"/>
                </a:solidFill>
              </a:defRPr>
            </a:lvl1pPr>
          </a:lstStyle>
          <a:p>
            <a:r>
              <a:rPr lang="de-DE" smtClean="0"/>
              <a:t>Technik-Strategie 2015</a:t>
            </a:r>
            <a:endParaRPr lang="de-DE" dirty="0" smtClean="0"/>
          </a:p>
        </p:txBody>
      </p:sp>
      <p:sp>
        <p:nvSpPr>
          <p:cNvPr id="12" name="Foliennummernplatzhalter 6"/>
          <p:cNvSpPr>
            <a:spLocks noGrp="1"/>
          </p:cNvSpPr>
          <p:nvPr>
            <p:ph type="sldNum" sz="quarter" idx="4"/>
          </p:nvPr>
        </p:nvSpPr>
        <p:spPr>
          <a:xfrm>
            <a:off x="446277" y="6516000"/>
            <a:ext cx="540000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148C085F-FF76-4B29-9966-A5D18628D947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736244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nsteuerrad | Komplet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dirty="0" smtClean="0"/>
              <a:t>Titel</a:t>
            </a:r>
            <a:br>
              <a:rPr lang="de-DE" dirty="0" smtClean="0"/>
            </a:br>
            <a:r>
              <a:rPr lang="de-DE" dirty="0" smtClean="0"/>
              <a:t>auch zweizeilig</a:t>
            </a:r>
            <a:endParaRPr lang="de-DE" dirty="0"/>
          </a:p>
        </p:txBody>
      </p:sp>
      <p:pic>
        <p:nvPicPr>
          <p:cNvPr id="7" name="Grafik 6" descr="Komplett.wmf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2772000" y="2250000"/>
            <a:ext cx="3492000" cy="3492000"/>
          </a:xfrm>
          <a:prstGeom prst="rect">
            <a:avLst/>
          </a:prstGeom>
        </p:spPr>
      </p:pic>
      <p:sp>
        <p:nvSpPr>
          <p:cNvPr id="13" name="Bildplatzhalter 12"/>
          <p:cNvSpPr>
            <a:spLocks noGrp="1"/>
          </p:cNvSpPr>
          <p:nvPr>
            <p:ph type="pic" sz="quarter" idx="12" hasCustomPrompt="1"/>
          </p:nvPr>
        </p:nvSpPr>
        <p:spPr>
          <a:xfrm>
            <a:off x="432000" y="3978584"/>
            <a:ext cx="2988000" cy="32400"/>
          </a:xfrm>
          <a:solidFill>
            <a:schemeClr val="bg2"/>
          </a:solidFill>
        </p:spPr>
        <p:txBody>
          <a:bodyPr/>
          <a:lstStyle>
            <a:lvl1pPr>
              <a:spcBef>
                <a:spcPts val="0"/>
              </a:spcBef>
              <a:defRPr sz="500" b="0">
                <a:solidFill>
                  <a:schemeClr val="bg2"/>
                </a:solidFill>
              </a:defRPr>
            </a:lvl1pPr>
          </a:lstStyle>
          <a:p>
            <a:r>
              <a:rPr lang="de-DE" dirty="0" smtClean="0"/>
              <a:t>     </a:t>
            </a:r>
            <a:endParaRPr lang="de-DE" dirty="0"/>
          </a:p>
        </p:txBody>
      </p:sp>
      <p:sp>
        <p:nvSpPr>
          <p:cNvPr id="14" name="Bildplatzhalter 12"/>
          <p:cNvSpPr>
            <a:spLocks noGrp="1"/>
          </p:cNvSpPr>
          <p:nvPr>
            <p:ph type="pic" sz="quarter" idx="13" hasCustomPrompt="1"/>
          </p:nvPr>
        </p:nvSpPr>
        <p:spPr>
          <a:xfrm>
            <a:off x="5612400" y="3978584"/>
            <a:ext cx="2991850" cy="32400"/>
          </a:xfrm>
          <a:solidFill>
            <a:schemeClr val="bg2"/>
          </a:solidFill>
        </p:spPr>
        <p:txBody>
          <a:bodyPr/>
          <a:lstStyle>
            <a:lvl1pPr>
              <a:spcBef>
                <a:spcPts val="0"/>
              </a:spcBef>
              <a:defRPr sz="500" b="0">
                <a:solidFill>
                  <a:schemeClr val="bg2"/>
                </a:solidFill>
              </a:defRPr>
            </a:lvl1pPr>
          </a:lstStyle>
          <a:p>
            <a:r>
              <a:rPr lang="de-DE" dirty="0" smtClean="0"/>
              <a:t>     </a:t>
            </a:r>
            <a:endParaRPr lang="de-DE" dirty="0"/>
          </a:p>
        </p:txBody>
      </p:sp>
      <p:sp>
        <p:nvSpPr>
          <p:cNvPr id="15" name="Bildplatzhalter 12"/>
          <p:cNvSpPr>
            <a:spLocks noGrp="1"/>
          </p:cNvSpPr>
          <p:nvPr>
            <p:ph type="pic" sz="quarter" idx="14" hasCustomPrompt="1"/>
          </p:nvPr>
        </p:nvSpPr>
        <p:spPr>
          <a:xfrm>
            <a:off x="4502373" y="1694381"/>
            <a:ext cx="28800" cy="1206000"/>
          </a:xfrm>
          <a:solidFill>
            <a:schemeClr val="bg2"/>
          </a:solidFill>
        </p:spPr>
        <p:txBody>
          <a:bodyPr/>
          <a:lstStyle>
            <a:lvl1pPr>
              <a:spcBef>
                <a:spcPts val="0"/>
              </a:spcBef>
              <a:defRPr sz="500" b="0">
                <a:solidFill>
                  <a:schemeClr val="bg2"/>
                </a:solidFill>
              </a:defRPr>
            </a:lvl1pPr>
          </a:lstStyle>
          <a:p>
            <a:r>
              <a:rPr lang="de-DE" dirty="0" smtClean="0"/>
              <a:t>     </a:t>
            </a:r>
            <a:endParaRPr lang="de-DE" dirty="0"/>
          </a:p>
        </p:txBody>
      </p:sp>
      <p:sp>
        <p:nvSpPr>
          <p:cNvPr id="17" name="Bildplatzhalter 12"/>
          <p:cNvSpPr>
            <a:spLocks noGrp="1"/>
          </p:cNvSpPr>
          <p:nvPr>
            <p:ph type="pic" sz="quarter" idx="16" hasCustomPrompt="1"/>
          </p:nvPr>
        </p:nvSpPr>
        <p:spPr>
          <a:xfrm>
            <a:off x="4502372" y="5088438"/>
            <a:ext cx="28800" cy="1210762"/>
          </a:xfrm>
          <a:solidFill>
            <a:schemeClr val="bg2"/>
          </a:solidFill>
        </p:spPr>
        <p:txBody>
          <a:bodyPr/>
          <a:lstStyle>
            <a:lvl1pPr>
              <a:spcBef>
                <a:spcPts val="0"/>
              </a:spcBef>
              <a:defRPr sz="500" b="0">
                <a:solidFill>
                  <a:schemeClr val="bg2"/>
                </a:solidFill>
              </a:defRPr>
            </a:lvl1pPr>
          </a:lstStyle>
          <a:p>
            <a:r>
              <a:rPr lang="de-DE" dirty="0" smtClean="0"/>
              <a:t>     </a:t>
            </a:r>
            <a:endParaRPr lang="de-DE" dirty="0"/>
          </a:p>
        </p:txBody>
      </p:sp>
      <p:sp>
        <p:nvSpPr>
          <p:cNvPr id="19" name="Textplatzhalter 8"/>
          <p:cNvSpPr>
            <a:spLocks noGrp="1"/>
          </p:cNvSpPr>
          <p:nvPr>
            <p:ph type="body" sz="quarter" idx="17" hasCustomPrompt="1"/>
          </p:nvPr>
        </p:nvSpPr>
        <p:spPr>
          <a:xfrm>
            <a:off x="540000" y="1800000"/>
            <a:ext cx="2520000" cy="1440000"/>
          </a:xfrm>
        </p:spPr>
        <p:txBody>
          <a:bodyPr/>
          <a:lstStyle>
            <a:lvl1pPr marL="0" indent="0">
              <a:spcBef>
                <a:spcPts val="385"/>
              </a:spcBef>
              <a:buFont typeface="Arial" pitchFamily="34" charset="0"/>
              <a:buNone/>
              <a:defRPr sz="1600" b="0"/>
            </a:lvl1pPr>
            <a:lvl2pPr marL="0" indent="0">
              <a:spcBef>
                <a:spcPts val="385"/>
              </a:spcBef>
              <a:buFont typeface="Arial" pitchFamily="34" charset="0"/>
              <a:buNone/>
              <a:defRPr sz="1600" b="0"/>
            </a:lvl2pPr>
            <a:lvl3pPr marL="0" indent="0">
              <a:spcBef>
                <a:spcPts val="385"/>
              </a:spcBef>
              <a:buFont typeface="Arial" pitchFamily="34" charset="0"/>
              <a:buNone/>
              <a:defRPr sz="1600" b="0"/>
            </a:lvl3pPr>
            <a:lvl4pPr marL="0" indent="0">
              <a:spcBef>
                <a:spcPts val="385"/>
              </a:spcBef>
              <a:buNone/>
              <a:defRPr sz="1600" b="0"/>
            </a:lvl4pPr>
            <a:lvl5pPr marL="0" indent="0">
              <a:spcBef>
                <a:spcPts val="385"/>
              </a:spcBef>
              <a:buFont typeface="Arial" pitchFamily="34" charset="0"/>
              <a:buNone/>
              <a:defRPr sz="1600" b="0"/>
            </a:lvl5pPr>
            <a:lvl6pPr marL="0" indent="0">
              <a:spcBef>
                <a:spcPts val="385"/>
              </a:spcBef>
              <a:buNone/>
              <a:defRPr sz="1600" b="0"/>
            </a:lvl6pPr>
            <a:lvl7pPr marL="0" indent="0">
              <a:spcBef>
                <a:spcPts val="385"/>
              </a:spcBef>
              <a:buNone/>
              <a:defRPr sz="1600" b="0"/>
            </a:lvl7pPr>
            <a:lvl8pPr marL="0" indent="0">
              <a:spcBef>
                <a:spcPts val="385"/>
              </a:spcBef>
              <a:buFont typeface="Arial" pitchFamily="34" charset="0"/>
              <a:buNone/>
              <a:defRPr sz="1600" b="0"/>
            </a:lvl8pPr>
            <a:lvl9pPr marL="0" indent="0">
              <a:spcBef>
                <a:spcPts val="385"/>
              </a:spcBef>
              <a:buFont typeface="Arial" pitchFamily="34" charset="0"/>
              <a:buNone/>
              <a:defRPr sz="1600" b="0"/>
            </a:lvl9pPr>
          </a:lstStyle>
          <a:p>
            <a:pPr lvl="0"/>
            <a:r>
              <a:rPr lang="de-DE" dirty="0" smtClean="0"/>
              <a:t>Text  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</p:txBody>
      </p:sp>
      <p:sp>
        <p:nvSpPr>
          <p:cNvPr id="20" name="Textplatzhalter 8"/>
          <p:cNvSpPr>
            <a:spLocks noGrp="1"/>
          </p:cNvSpPr>
          <p:nvPr>
            <p:ph type="body" sz="quarter" idx="18" hasCustomPrompt="1"/>
          </p:nvPr>
        </p:nvSpPr>
        <p:spPr>
          <a:xfrm>
            <a:off x="540000" y="4752000"/>
            <a:ext cx="2520000" cy="1440000"/>
          </a:xfrm>
        </p:spPr>
        <p:txBody>
          <a:bodyPr anchor="b" anchorCtr="0"/>
          <a:lstStyle>
            <a:lvl1pPr marL="0" indent="0">
              <a:spcBef>
                <a:spcPts val="385"/>
              </a:spcBef>
              <a:buFont typeface="Arial" pitchFamily="34" charset="0"/>
              <a:buNone/>
              <a:defRPr sz="1600" b="0"/>
            </a:lvl1pPr>
            <a:lvl2pPr marL="0" indent="0">
              <a:spcBef>
                <a:spcPts val="385"/>
              </a:spcBef>
              <a:buFont typeface="Arial" pitchFamily="34" charset="0"/>
              <a:buNone/>
              <a:defRPr sz="1600" b="0"/>
            </a:lvl2pPr>
            <a:lvl3pPr marL="0" indent="0">
              <a:spcBef>
                <a:spcPts val="385"/>
              </a:spcBef>
              <a:buFont typeface="Arial" pitchFamily="34" charset="0"/>
              <a:buNone/>
              <a:defRPr sz="1600" b="0"/>
            </a:lvl3pPr>
            <a:lvl4pPr marL="0" indent="0">
              <a:spcBef>
                <a:spcPts val="385"/>
              </a:spcBef>
              <a:buNone/>
              <a:defRPr sz="1600" b="0"/>
            </a:lvl4pPr>
            <a:lvl5pPr marL="0" indent="0">
              <a:spcBef>
                <a:spcPts val="385"/>
              </a:spcBef>
              <a:buFont typeface="Arial" pitchFamily="34" charset="0"/>
              <a:buNone/>
              <a:defRPr sz="1600" b="0"/>
            </a:lvl5pPr>
            <a:lvl6pPr marL="0" indent="0">
              <a:spcBef>
                <a:spcPts val="385"/>
              </a:spcBef>
              <a:buNone/>
              <a:defRPr sz="1600" b="0"/>
            </a:lvl6pPr>
            <a:lvl7pPr marL="0" indent="0">
              <a:spcBef>
                <a:spcPts val="385"/>
              </a:spcBef>
              <a:buNone/>
              <a:defRPr sz="1600" b="0"/>
            </a:lvl7pPr>
            <a:lvl8pPr marL="0" indent="0">
              <a:spcBef>
                <a:spcPts val="385"/>
              </a:spcBef>
              <a:buFont typeface="Arial" pitchFamily="34" charset="0"/>
              <a:buNone/>
              <a:defRPr sz="1600" b="0"/>
            </a:lvl8pPr>
            <a:lvl9pPr marL="0" indent="0">
              <a:spcBef>
                <a:spcPts val="385"/>
              </a:spcBef>
              <a:buFont typeface="Arial" pitchFamily="34" charset="0"/>
              <a:buNone/>
              <a:defRPr sz="1600" b="0"/>
            </a:lvl9pPr>
          </a:lstStyle>
          <a:p>
            <a:pPr lvl="0"/>
            <a:r>
              <a:rPr lang="de-DE" dirty="0" smtClean="0"/>
              <a:t>Text  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</p:txBody>
      </p:sp>
      <p:sp>
        <p:nvSpPr>
          <p:cNvPr id="21" name="Textplatzhalter 8"/>
          <p:cNvSpPr>
            <a:spLocks noGrp="1"/>
          </p:cNvSpPr>
          <p:nvPr>
            <p:ph type="body" sz="quarter" idx="19" hasCustomPrompt="1"/>
          </p:nvPr>
        </p:nvSpPr>
        <p:spPr>
          <a:xfrm>
            <a:off x="5976000" y="4752000"/>
            <a:ext cx="2520000" cy="1440000"/>
          </a:xfrm>
        </p:spPr>
        <p:txBody>
          <a:bodyPr anchor="b" anchorCtr="0"/>
          <a:lstStyle>
            <a:lvl1pPr marL="0" indent="0" algn="r">
              <a:spcBef>
                <a:spcPts val="385"/>
              </a:spcBef>
              <a:buFont typeface="Arial" pitchFamily="34" charset="0"/>
              <a:buNone/>
              <a:defRPr sz="1600" b="0"/>
            </a:lvl1pPr>
            <a:lvl2pPr marL="0" indent="0" algn="r">
              <a:spcBef>
                <a:spcPts val="385"/>
              </a:spcBef>
              <a:buFont typeface="Arial" pitchFamily="34" charset="0"/>
              <a:buNone/>
              <a:defRPr sz="1600" b="0"/>
            </a:lvl2pPr>
            <a:lvl3pPr marL="0" indent="0" algn="r">
              <a:spcBef>
                <a:spcPts val="385"/>
              </a:spcBef>
              <a:buFont typeface="Arial" pitchFamily="34" charset="0"/>
              <a:buNone/>
              <a:defRPr sz="1600" b="0"/>
            </a:lvl3pPr>
            <a:lvl4pPr marL="0" indent="0" algn="r">
              <a:spcBef>
                <a:spcPts val="385"/>
              </a:spcBef>
              <a:buNone/>
              <a:defRPr sz="1600" b="0"/>
            </a:lvl4pPr>
            <a:lvl5pPr marL="0" indent="0" algn="r">
              <a:spcBef>
                <a:spcPts val="385"/>
              </a:spcBef>
              <a:buFont typeface="Arial" pitchFamily="34" charset="0"/>
              <a:buNone/>
              <a:defRPr sz="1600" b="0"/>
            </a:lvl5pPr>
            <a:lvl6pPr marL="0" indent="0" algn="r">
              <a:spcBef>
                <a:spcPts val="385"/>
              </a:spcBef>
              <a:buNone/>
              <a:defRPr sz="1600" b="0"/>
            </a:lvl6pPr>
            <a:lvl7pPr marL="0" indent="0" algn="r">
              <a:spcBef>
                <a:spcPts val="385"/>
              </a:spcBef>
              <a:buNone/>
              <a:defRPr sz="1600" b="0"/>
            </a:lvl7pPr>
            <a:lvl8pPr marL="0" indent="0" algn="r">
              <a:spcBef>
                <a:spcPts val="385"/>
              </a:spcBef>
              <a:buFont typeface="Arial" pitchFamily="34" charset="0"/>
              <a:buNone/>
              <a:defRPr sz="1600" b="0"/>
            </a:lvl8pPr>
            <a:lvl9pPr marL="0" indent="0" algn="r">
              <a:spcBef>
                <a:spcPts val="385"/>
              </a:spcBef>
              <a:buFont typeface="Arial" pitchFamily="34" charset="0"/>
              <a:buNone/>
              <a:defRPr sz="1600" b="0"/>
            </a:lvl9pPr>
          </a:lstStyle>
          <a:p>
            <a:pPr lvl="0"/>
            <a:r>
              <a:rPr lang="de-DE" dirty="0" smtClean="0"/>
              <a:t>Text  </a:t>
            </a:r>
          </a:p>
          <a:p>
            <a:pPr lvl="0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</p:txBody>
      </p:sp>
      <p:sp>
        <p:nvSpPr>
          <p:cNvPr id="22" name="Textplatzhalter 8"/>
          <p:cNvSpPr>
            <a:spLocks noGrp="1"/>
          </p:cNvSpPr>
          <p:nvPr>
            <p:ph type="body" sz="quarter" idx="20" hasCustomPrompt="1"/>
          </p:nvPr>
        </p:nvSpPr>
        <p:spPr>
          <a:xfrm>
            <a:off x="5400000" y="1800000"/>
            <a:ext cx="1620000" cy="288000"/>
          </a:xfrm>
        </p:spPr>
        <p:txBody>
          <a:bodyPr anchor="ctr" anchorCtr="0"/>
          <a:lstStyle>
            <a:lvl1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1pPr>
            <a:lvl2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2pPr>
            <a:lvl3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3pPr>
            <a:lvl4pPr marL="0" indent="0" algn="ctr">
              <a:spcBef>
                <a:spcPts val="385"/>
              </a:spcBef>
              <a:buNone/>
              <a:defRPr sz="1600" b="0"/>
            </a:lvl4pPr>
            <a:lvl5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5pPr>
            <a:lvl6pPr marL="0" indent="0" algn="ctr">
              <a:spcBef>
                <a:spcPts val="385"/>
              </a:spcBef>
              <a:buNone/>
              <a:defRPr sz="1600" b="0"/>
            </a:lvl6pPr>
            <a:lvl7pPr marL="0" indent="0" algn="ctr">
              <a:spcBef>
                <a:spcPts val="385"/>
              </a:spcBef>
              <a:buNone/>
              <a:defRPr sz="1600" b="0"/>
            </a:lvl7pPr>
            <a:lvl8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8pPr>
            <a:lvl9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9pPr>
          </a:lstStyle>
          <a:p>
            <a:pPr lvl="0"/>
            <a:r>
              <a:rPr lang="de-DE" dirty="0" smtClean="0"/>
              <a:t>Text  </a:t>
            </a:r>
          </a:p>
        </p:txBody>
      </p:sp>
      <p:sp>
        <p:nvSpPr>
          <p:cNvPr id="23" name="Textplatzhalter 8"/>
          <p:cNvSpPr>
            <a:spLocks noGrp="1"/>
          </p:cNvSpPr>
          <p:nvPr>
            <p:ph type="body" sz="quarter" idx="21" hasCustomPrompt="1"/>
          </p:nvPr>
        </p:nvSpPr>
        <p:spPr>
          <a:xfrm>
            <a:off x="6876000" y="1836000"/>
            <a:ext cx="1620000" cy="288000"/>
          </a:xfrm>
        </p:spPr>
        <p:txBody>
          <a:bodyPr anchor="ctr" anchorCtr="0"/>
          <a:lstStyle>
            <a:lvl1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1pPr>
            <a:lvl2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2pPr>
            <a:lvl3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3pPr>
            <a:lvl4pPr marL="0" indent="0" algn="ctr">
              <a:spcBef>
                <a:spcPts val="385"/>
              </a:spcBef>
              <a:buNone/>
              <a:defRPr sz="1600" b="0"/>
            </a:lvl4pPr>
            <a:lvl5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5pPr>
            <a:lvl6pPr marL="0" indent="0" algn="ctr">
              <a:spcBef>
                <a:spcPts val="385"/>
              </a:spcBef>
              <a:buNone/>
              <a:defRPr sz="1600" b="0"/>
            </a:lvl6pPr>
            <a:lvl7pPr marL="0" indent="0" algn="ctr">
              <a:spcBef>
                <a:spcPts val="385"/>
              </a:spcBef>
              <a:buNone/>
              <a:defRPr sz="1600" b="0"/>
            </a:lvl7pPr>
            <a:lvl8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8pPr>
            <a:lvl9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9pPr>
          </a:lstStyle>
          <a:p>
            <a:pPr lvl="0"/>
            <a:r>
              <a:rPr lang="de-DE" dirty="0" smtClean="0"/>
              <a:t>Text  </a:t>
            </a:r>
          </a:p>
        </p:txBody>
      </p:sp>
      <p:sp>
        <p:nvSpPr>
          <p:cNvPr id="24" name="Textplatzhalter 8"/>
          <p:cNvSpPr>
            <a:spLocks noGrp="1"/>
          </p:cNvSpPr>
          <p:nvPr>
            <p:ph type="body" sz="quarter" idx="22" hasCustomPrompt="1"/>
          </p:nvPr>
        </p:nvSpPr>
        <p:spPr>
          <a:xfrm>
            <a:off x="5796000" y="2232000"/>
            <a:ext cx="1620000" cy="288000"/>
          </a:xfrm>
        </p:spPr>
        <p:txBody>
          <a:bodyPr anchor="ctr" anchorCtr="0"/>
          <a:lstStyle>
            <a:lvl1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1pPr>
            <a:lvl2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2pPr>
            <a:lvl3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3pPr>
            <a:lvl4pPr marL="0" indent="0" algn="ctr">
              <a:spcBef>
                <a:spcPts val="385"/>
              </a:spcBef>
              <a:buNone/>
              <a:defRPr sz="1600" b="0"/>
            </a:lvl4pPr>
            <a:lvl5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5pPr>
            <a:lvl6pPr marL="0" indent="0" algn="ctr">
              <a:spcBef>
                <a:spcPts val="385"/>
              </a:spcBef>
              <a:buNone/>
              <a:defRPr sz="1600" b="0"/>
            </a:lvl6pPr>
            <a:lvl7pPr marL="0" indent="0" algn="ctr">
              <a:spcBef>
                <a:spcPts val="385"/>
              </a:spcBef>
              <a:buNone/>
              <a:defRPr sz="1600" b="0"/>
            </a:lvl7pPr>
            <a:lvl8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8pPr>
            <a:lvl9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9pPr>
          </a:lstStyle>
          <a:p>
            <a:pPr lvl="0"/>
            <a:r>
              <a:rPr lang="de-DE" dirty="0" smtClean="0"/>
              <a:t>Text  </a:t>
            </a:r>
          </a:p>
        </p:txBody>
      </p:sp>
      <p:sp>
        <p:nvSpPr>
          <p:cNvPr id="25" name="Textplatzhalter 8"/>
          <p:cNvSpPr>
            <a:spLocks noGrp="1"/>
          </p:cNvSpPr>
          <p:nvPr>
            <p:ph type="body" sz="quarter" idx="15" hasCustomPrompt="1"/>
          </p:nvPr>
        </p:nvSpPr>
        <p:spPr>
          <a:xfrm>
            <a:off x="6876000" y="2484000"/>
            <a:ext cx="1620000" cy="288000"/>
          </a:xfrm>
        </p:spPr>
        <p:txBody>
          <a:bodyPr anchor="ctr" anchorCtr="0"/>
          <a:lstStyle>
            <a:lvl1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1pPr>
            <a:lvl2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2pPr>
            <a:lvl3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3pPr>
            <a:lvl4pPr marL="0" indent="0" algn="ctr">
              <a:spcBef>
                <a:spcPts val="385"/>
              </a:spcBef>
              <a:buNone/>
              <a:defRPr sz="1600" b="0"/>
            </a:lvl4pPr>
            <a:lvl5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5pPr>
            <a:lvl6pPr marL="0" indent="0" algn="ctr">
              <a:spcBef>
                <a:spcPts val="385"/>
              </a:spcBef>
              <a:buNone/>
              <a:defRPr sz="1600" b="0"/>
            </a:lvl6pPr>
            <a:lvl7pPr marL="0" indent="0" algn="ctr">
              <a:spcBef>
                <a:spcPts val="385"/>
              </a:spcBef>
              <a:buNone/>
              <a:defRPr sz="1600" b="0"/>
            </a:lvl7pPr>
            <a:lvl8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8pPr>
            <a:lvl9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9pPr>
          </a:lstStyle>
          <a:p>
            <a:pPr lvl="0"/>
            <a:r>
              <a:rPr lang="de-DE" dirty="0" smtClean="0"/>
              <a:t>Text  </a:t>
            </a:r>
          </a:p>
        </p:txBody>
      </p:sp>
      <p:sp>
        <p:nvSpPr>
          <p:cNvPr id="26" name="Textplatzhalter 8"/>
          <p:cNvSpPr>
            <a:spLocks noGrp="1"/>
          </p:cNvSpPr>
          <p:nvPr>
            <p:ph type="body" sz="quarter" idx="23" hasCustomPrompt="1"/>
          </p:nvPr>
        </p:nvSpPr>
        <p:spPr>
          <a:xfrm>
            <a:off x="6192000" y="2880000"/>
            <a:ext cx="1620000" cy="288000"/>
          </a:xfrm>
        </p:spPr>
        <p:txBody>
          <a:bodyPr anchor="ctr" anchorCtr="0"/>
          <a:lstStyle>
            <a:lvl1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1pPr>
            <a:lvl2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2pPr>
            <a:lvl3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3pPr>
            <a:lvl4pPr marL="0" indent="0" algn="ctr">
              <a:spcBef>
                <a:spcPts val="385"/>
              </a:spcBef>
              <a:buNone/>
              <a:defRPr sz="1600" b="0"/>
            </a:lvl4pPr>
            <a:lvl5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5pPr>
            <a:lvl6pPr marL="0" indent="0" algn="ctr">
              <a:spcBef>
                <a:spcPts val="385"/>
              </a:spcBef>
              <a:buNone/>
              <a:defRPr sz="1600" b="0"/>
            </a:lvl6pPr>
            <a:lvl7pPr marL="0" indent="0" algn="ctr">
              <a:spcBef>
                <a:spcPts val="385"/>
              </a:spcBef>
              <a:buNone/>
              <a:defRPr sz="1600" b="0"/>
            </a:lvl7pPr>
            <a:lvl8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8pPr>
            <a:lvl9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9pPr>
          </a:lstStyle>
          <a:p>
            <a:pPr lvl="0"/>
            <a:r>
              <a:rPr lang="de-DE" dirty="0" smtClean="0"/>
              <a:t>Text  </a:t>
            </a:r>
          </a:p>
        </p:txBody>
      </p:sp>
      <p:sp>
        <p:nvSpPr>
          <p:cNvPr id="27" name="Textplatzhalter 8"/>
          <p:cNvSpPr>
            <a:spLocks noGrp="1"/>
          </p:cNvSpPr>
          <p:nvPr>
            <p:ph type="body" sz="quarter" idx="24" hasCustomPrompt="1"/>
          </p:nvPr>
        </p:nvSpPr>
        <p:spPr>
          <a:xfrm>
            <a:off x="6804000" y="3276000"/>
            <a:ext cx="1620000" cy="288000"/>
          </a:xfrm>
        </p:spPr>
        <p:txBody>
          <a:bodyPr anchor="ctr" anchorCtr="0"/>
          <a:lstStyle>
            <a:lvl1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1pPr>
            <a:lvl2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2pPr>
            <a:lvl3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3pPr>
            <a:lvl4pPr marL="0" indent="0" algn="ctr">
              <a:spcBef>
                <a:spcPts val="385"/>
              </a:spcBef>
              <a:buNone/>
              <a:defRPr sz="1600" b="0"/>
            </a:lvl4pPr>
            <a:lvl5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5pPr>
            <a:lvl6pPr marL="0" indent="0" algn="ctr">
              <a:spcBef>
                <a:spcPts val="385"/>
              </a:spcBef>
              <a:buNone/>
              <a:defRPr sz="1600" b="0"/>
            </a:lvl6pPr>
            <a:lvl7pPr marL="0" indent="0" algn="ctr">
              <a:spcBef>
                <a:spcPts val="385"/>
              </a:spcBef>
              <a:buNone/>
              <a:defRPr sz="1600" b="0"/>
            </a:lvl7pPr>
            <a:lvl8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8pPr>
            <a:lvl9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9pPr>
          </a:lstStyle>
          <a:p>
            <a:pPr lvl="0"/>
            <a:r>
              <a:rPr lang="de-DE" dirty="0" smtClean="0"/>
              <a:t>Text  </a:t>
            </a:r>
          </a:p>
        </p:txBody>
      </p:sp>
      <p:sp>
        <p:nvSpPr>
          <p:cNvPr id="28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080396" y="6516000"/>
            <a:ext cx="7056000" cy="180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0" indent="0" algn="l">
              <a:spcBef>
                <a:spcPts val="0"/>
              </a:spcBef>
              <a:buFont typeface="Arial" pitchFamily="34" charset="0"/>
              <a:buNone/>
              <a:defRPr sz="900">
                <a:solidFill>
                  <a:schemeClr val="tx1"/>
                </a:solidFill>
              </a:defRPr>
            </a:lvl1pPr>
          </a:lstStyle>
          <a:p>
            <a:r>
              <a:rPr lang="de-DE" smtClean="0"/>
              <a:t>Technik-Strategie 2015</a:t>
            </a:r>
            <a:endParaRPr lang="de-DE" dirty="0" smtClean="0"/>
          </a:p>
        </p:txBody>
      </p:sp>
      <p:sp>
        <p:nvSpPr>
          <p:cNvPr id="29" name="Foliennummernplatzhalter 6"/>
          <p:cNvSpPr>
            <a:spLocks noGrp="1"/>
          </p:cNvSpPr>
          <p:nvPr>
            <p:ph type="sldNum" sz="quarter" idx="4"/>
          </p:nvPr>
        </p:nvSpPr>
        <p:spPr>
          <a:xfrm>
            <a:off x="446277" y="6516000"/>
            <a:ext cx="540000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148C085F-FF76-4B29-9966-A5D18628D947}" type="slidenum">
              <a:rPr lang="de-DE" smtClean="0"/>
              <a:pPr/>
              <a:t>‹Nr.›</a:t>
            </a:fld>
            <a:endParaRPr lang="de-DE" dirty="0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nsteuerrad | Markenkompeten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 smtClean="0"/>
              <a:t>Titel</a:t>
            </a:r>
            <a:br>
              <a:rPr lang="de-DE" dirty="0" smtClean="0"/>
            </a:br>
            <a:r>
              <a:rPr lang="de-DE" dirty="0" smtClean="0"/>
              <a:t>auch zweizeilig</a:t>
            </a:r>
            <a:endParaRPr lang="de-DE" dirty="0"/>
          </a:p>
        </p:txBody>
      </p:sp>
      <p:pic>
        <p:nvPicPr>
          <p:cNvPr id="10" name="Grafik 9" descr="Markenkompetenz.wmf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2772000" y="2250000"/>
            <a:ext cx="3492000" cy="3492000"/>
          </a:xfrm>
          <a:prstGeom prst="rect">
            <a:avLst/>
          </a:prstGeom>
        </p:spPr>
      </p:pic>
      <p:sp>
        <p:nvSpPr>
          <p:cNvPr id="12" name="Textplatzhalter 8"/>
          <p:cNvSpPr>
            <a:spLocks noGrp="1"/>
          </p:cNvSpPr>
          <p:nvPr>
            <p:ph type="body" sz="quarter" idx="12" hasCustomPrompt="1"/>
          </p:nvPr>
        </p:nvSpPr>
        <p:spPr>
          <a:xfrm>
            <a:off x="540000" y="1800000"/>
            <a:ext cx="2520000" cy="1440000"/>
          </a:xfrm>
        </p:spPr>
        <p:txBody>
          <a:bodyPr/>
          <a:lstStyle>
            <a:lvl1pPr marL="0" indent="0">
              <a:spcBef>
                <a:spcPts val="385"/>
              </a:spcBef>
              <a:buFont typeface="Arial" pitchFamily="34" charset="0"/>
              <a:buNone/>
              <a:defRPr sz="1600" b="0"/>
            </a:lvl1pPr>
            <a:lvl2pPr marL="0" indent="0">
              <a:spcBef>
                <a:spcPts val="385"/>
              </a:spcBef>
              <a:buFont typeface="Arial" pitchFamily="34" charset="0"/>
              <a:buNone/>
              <a:defRPr sz="1600" b="0"/>
            </a:lvl2pPr>
            <a:lvl3pPr marL="0" indent="0">
              <a:spcBef>
                <a:spcPts val="385"/>
              </a:spcBef>
              <a:buFont typeface="Arial" pitchFamily="34" charset="0"/>
              <a:buNone/>
              <a:defRPr sz="1600" b="0"/>
            </a:lvl3pPr>
            <a:lvl4pPr marL="0" indent="0">
              <a:spcBef>
                <a:spcPts val="385"/>
              </a:spcBef>
              <a:buNone/>
              <a:defRPr sz="1600" b="0"/>
            </a:lvl4pPr>
            <a:lvl5pPr marL="0" indent="0">
              <a:spcBef>
                <a:spcPts val="385"/>
              </a:spcBef>
              <a:buFont typeface="Arial" pitchFamily="34" charset="0"/>
              <a:buNone/>
              <a:defRPr sz="1600" b="0"/>
            </a:lvl5pPr>
            <a:lvl6pPr marL="0" indent="0">
              <a:spcBef>
                <a:spcPts val="385"/>
              </a:spcBef>
              <a:buNone/>
              <a:defRPr sz="1600" b="0"/>
            </a:lvl6pPr>
            <a:lvl7pPr marL="0" indent="0">
              <a:spcBef>
                <a:spcPts val="385"/>
              </a:spcBef>
              <a:buNone/>
              <a:defRPr sz="1600" b="0"/>
            </a:lvl7pPr>
            <a:lvl8pPr marL="0" indent="0">
              <a:spcBef>
                <a:spcPts val="385"/>
              </a:spcBef>
              <a:buFont typeface="Arial" pitchFamily="34" charset="0"/>
              <a:buNone/>
              <a:defRPr sz="1600" b="0"/>
            </a:lvl8pPr>
            <a:lvl9pPr marL="0" indent="0">
              <a:spcBef>
                <a:spcPts val="385"/>
              </a:spcBef>
              <a:buFont typeface="Arial" pitchFamily="34" charset="0"/>
              <a:buNone/>
              <a:defRPr sz="1600" b="0"/>
            </a:lvl9pPr>
          </a:lstStyle>
          <a:p>
            <a:pPr lvl="0"/>
            <a:r>
              <a:rPr lang="de-DE" dirty="0" smtClean="0"/>
              <a:t>Text  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080396" y="6516000"/>
            <a:ext cx="7056000" cy="180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0" indent="0" algn="l">
              <a:spcBef>
                <a:spcPts val="0"/>
              </a:spcBef>
              <a:buFont typeface="Arial" pitchFamily="34" charset="0"/>
              <a:buNone/>
              <a:defRPr sz="900">
                <a:solidFill>
                  <a:schemeClr val="tx1"/>
                </a:solidFill>
              </a:defRPr>
            </a:lvl1pPr>
          </a:lstStyle>
          <a:p>
            <a:r>
              <a:rPr lang="de-DE" smtClean="0"/>
              <a:t>Technik-Strategie 2015</a:t>
            </a:r>
            <a:endParaRPr lang="de-DE" dirty="0" smtClean="0"/>
          </a:p>
        </p:txBody>
      </p:sp>
      <p:sp>
        <p:nvSpPr>
          <p:cNvPr id="8" name="Foliennummernplatzhalter 6"/>
          <p:cNvSpPr>
            <a:spLocks noGrp="1"/>
          </p:cNvSpPr>
          <p:nvPr>
            <p:ph type="sldNum" sz="quarter" idx="4"/>
          </p:nvPr>
        </p:nvSpPr>
        <p:spPr>
          <a:xfrm>
            <a:off x="446277" y="6516000"/>
            <a:ext cx="540000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148C085F-FF76-4B29-9966-A5D18628D947}" type="slidenum">
              <a:rPr lang="de-DE" smtClean="0"/>
              <a:pPr/>
              <a:t>‹Nr.›</a:t>
            </a:fld>
            <a:endParaRPr lang="de-DE" dirty="0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nsteuerrad | Markentonalitä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dirty="0" smtClean="0"/>
              <a:t>Titel</a:t>
            </a:r>
            <a:br>
              <a:rPr lang="de-DE" dirty="0" smtClean="0"/>
            </a:br>
            <a:r>
              <a:rPr lang="de-DE" dirty="0" smtClean="0"/>
              <a:t>auch zweizeilig</a:t>
            </a:r>
            <a:endParaRPr lang="de-DE" dirty="0"/>
          </a:p>
        </p:txBody>
      </p:sp>
      <p:pic>
        <p:nvPicPr>
          <p:cNvPr id="6" name="Grafik 5" descr="Markentonalität.wmf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2771900" y="2248944"/>
            <a:ext cx="3492000" cy="3492000"/>
          </a:xfrm>
          <a:prstGeom prst="rect">
            <a:avLst/>
          </a:prstGeom>
        </p:spPr>
      </p:pic>
      <p:sp>
        <p:nvSpPr>
          <p:cNvPr id="16" name="Textplatzhalter 8"/>
          <p:cNvSpPr>
            <a:spLocks noGrp="1"/>
          </p:cNvSpPr>
          <p:nvPr>
            <p:ph type="body" sz="quarter" idx="12" hasCustomPrompt="1"/>
          </p:nvPr>
        </p:nvSpPr>
        <p:spPr>
          <a:xfrm>
            <a:off x="5400000" y="1800000"/>
            <a:ext cx="1620000" cy="288000"/>
          </a:xfrm>
        </p:spPr>
        <p:txBody>
          <a:bodyPr anchor="ctr" anchorCtr="0"/>
          <a:lstStyle>
            <a:lvl1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1pPr>
            <a:lvl2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2pPr>
            <a:lvl3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3pPr>
            <a:lvl4pPr marL="0" indent="0" algn="ctr">
              <a:spcBef>
                <a:spcPts val="385"/>
              </a:spcBef>
              <a:buNone/>
              <a:defRPr sz="1600" b="0"/>
            </a:lvl4pPr>
            <a:lvl5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5pPr>
            <a:lvl6pPr marL="0" indent="0" algn="ctr">
              <a:spcBef>
                <a:spcPts val="385"/>
              </a:spcBef>
              <a:buNone/>
              <a:defRPr sz="1600" b="0"/>
            </a:lvl6pPr>
            <a:lvl7pPr marL="0" indent="0" algn="ctr">
              <a:spcBef>
                <a:spcPts val="385"/>
              </a:spcBef>
              <a:buNone/>
              <a:defRPr sz="1600" b="0"/>
            </a:lvl7pPr>
            <a:lvl8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8pPr>
            <a:lvl9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9pPr>
          </a:lstStyle>
          <a:p>
            <a:pPr lvl="0"/>
            <a:r>
              <a:rPr lang="de-DE" dirty="0" smtClean="0"/>
              <a:t>Text  </a:t>
            </a:r>
          </a:p>
        </p:txBody>
      </p:sp>
      <p:sp>
        <p:nvSpPr>
          <p:cNvPr id="17" name="Textplatzhalter 8"/>
          <p:cNvSpPr>
            <a:spLocks noGrp="1"/>
          </p:cNvSpPr>
          <p:nvPr>
            <p:ph type="body" sz="quarter" idx="13" hasCustomPrompt="1"/>
          </p:nvPr>
        </p:nvSpPr>
        <p:spPr>
          <a:xfrm>
            <a:off x="6876000" y="1836000"/>
            <a:ext cx="1620000" cy="288000"/>
          </a:xfrm>
        </p:spPr>
        <p:txBody>
          <a:bodyPr anchor="ctr" anchorCtr="0"/>
          <a:lstStyle>
            <a:lvl1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1pPr>
            <a:lvl2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2pPr>
            <a:lvl3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3pPr>
            <a:lvl4pPr marL="0" indent="0" algn="ctr">
              <a:spcBef>
                <a:spcPts val="385"/>
              </a:spcBef>
              <a:buNone/>
              <a:defRPr sz="1600" b="0"/>
            </a:lvl4pPr>
            <a:lvl5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5pPr>
            <a:lvl6pPr marL="0" indent="0" algn="ctr">
              <a:spcBef>
                <a:spcPts val="385"/>
              </a:spcBef>
              <a:buNone/>
              <a:defRPr sz="1600" b="0"/>
            </a:lvl6pPr>
            <a:lvl7pPr marL="0" indent="0" algn="ctr">
              <a:spcBef>
                <a:spcPts val="385"/>
              </a:spcBef>
              <a:buNone/>
              <a:defRPr sz="1600" b="0"/>
            </a:lvl7pPr>
            <a:lvl8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8pPr>
            <a:lvl9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9pPr>
          </a:lstStyle>
          <a:p>
            <a:pPr lvl="0"/>
            <a:r>
              <a:rPr lang="de-DE" dirty="0" smtClean="0"/>
              <a:t>Text  </a:t>
            </a:r>
          </a:p>
        </p:txBody>
      </p:sp>
      <p:sp>
        <p:nvSpPr>
          <p:cNvPr id="18" name="Textplatzhalter 8"/>
          <p:cNvSpPr>
            <a:spLocks noGrp="1"/>
          </p:cNvSpPr>
          <p:nvPr>
            <p:ph type="body" sz="quarter" idx="14" hasCustomPrompt="1"/>
          </p:nvPr>
        </p:nvSpPr>
        <p:spPr>
          <a:xfrm>
            <a:off x="5796000" y="2232000"/>
            <a:ext cx="1620000" cy="288000"/>
          </a:xfrm>
        </p:spPr>
        <p:txBody>
          <a:bodyPr anchor="ctr" anchorCtr="0"/>
          <a:lstStyle>
            <a:lvl1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1pPr>
            <a:lvl2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2pPr>
            <a:lvl3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3pPr>
            <a:lvl4pPr marL="0" indent="0" algn="ctr">
              <a:spcBef>
                <a:spcPts val="385"/>
              </a:spcBef>
              <a:buNone/>
              <a:defRPr sz="1600" b="0"/>
            </a:lvl4pPr>
            <a:lvl5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5pPr>
            <a:lvl6pPr marL="0" indent="0" algn="ctr">
              <a:spcBef>
                <a:spcPts val="385"/>
              </a:spcBef>
              <a:buNone/>
              <a:defRPr sz="1600" b="0"/>
            </a:lvl6pPr>
            <a:lvl7pPr marL="0" indent="0" algn="ctr">
              <a:spcBef>
                <a:spcPts val="385"/>
              </a:spcBef>
              <a:buNone/>
              <a:defRPr sz="1600" b="0"/>
            </a:lvl7pPr>
            <a:lvl8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8pPr>
            <a:lvl9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9pPr>
          </a:lstStyle>
          <a:p>
            <a:pPr lvl="0"/>
            <a:r>
              <a:rPr lang="de-DE" dirty="0" smtClean="0"/>
              <a:t>Text  </a:t>
            </a:r>
          </a:p>
        </p:txBody>
      </p:sp>
      <p:sp>
        <p:nvSpPr>
          <p:cNvPr id="19" name="Textplatzhalter 8"/>
          <p:cNvSpPr>
            <a:spLocks noGrp="1"/>
          </p:cNvSpPr>
          <p:nvPr>
            <p:ph type="body" sz="quarter" idx="15" hasCustomPrompt="1"/>
          </p:nvPr>
        </p:nvSpPr>
        <p:spPr>
          <a:xfrm>
            <a:off x="6876000" y="2484000"/>
            <a:ext cx="1620000" cy="288000"/>
          </a:xfrm>
        </p:spPr>
        <p:txBody>
          <a:bodyPr anchor="ctr" anchorCtr="0"/>
          <a:lstStyle>
            <a:lvl1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1pPr>
            <a:lvl2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2pPr>
            <a:lvl3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3pPr>
            <a:lvl4pPr marL="0" indent="0" algn="ctr">
              <a:spcBef>
                <a:spcPts val="385"/>
              </a:spcBef>
              <a:buNone/>
              <a:defRPr sz="1600" b="0"/>
            </a:lvl4pPr>
            <a:lvl5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5pPr>
            <a:lvl6pPr marL="0" indent="0" algn="ctr">
              <a:spcBef>
                <a:spcPts val="385"/>
              </a:spcBef>
              <a:buNone/>
              <a:defRPr sz="1600" b="0"/>
            </a:lvl6pPr>
            <a:lvl7pPr marL="0" indent="0" algn="ctr">
              <a:spcBef>
                <a:spcPts val="385"/>
              </a:spcBef>
              <a:buNone/>
              <a:defRPr sz="1600" b="0"/>
            </a:lvl7pPr>
            <a:lvl8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8pPr>
            <a:lvl9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9pPr>
          </a:lstStyle>
          <a:p>
            <a:pPr lvl="0"/>
            <a:r>
              <a:rPr lang="de-DE" dirty="0" smtClean="0"/>
              <a:t>Text  </a:t>
            </a:r>
          </a:p>
        </p:txBody>
      </p:sp>
      <p:sp>
        <p:nvSpPr>
          <p:cNvPr id="20" name="Textplatzhalter 8"/>
          <p:cNvSpPr>
            <a:spLocks noGrp="1"/>
          </p:cNvSpPr>
          <p:nvPr>
            <p:ph type="body" sz="quarter" idx="16" hasCustomPrompt="1"/>
          </p:nvPr>
        </p:nvSpPr>
        <p:spPr>
          <a:xfrm>
            <a:off x="6192000" y="2880000"/>
            <a:ext cx="1620000" cy="288000"/>
          </a:xfrm>
        </p:spPr>
        <p:txBody>
          <a:bodyPr anchor="ctr" anchorCtr="0"/>
          <a:lstStyle>
            <a:lvl1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1pPr>
            <a:lvl2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2pPr>
            <a:lvl3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3pPr>
            <a:lvl4pPr marL="0" indent="0" algn="ctr">
              <a:spcBef>
                <a:spcPts val="385"/>
              </a:spcBef>
              <a:buNone/>
              <a:defRPr sz="1600" b="0"/>
            </a:lvl4pPr>
            <a:lvl5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5pPr>
            <a:lvl6pPr marL="0" indent="0" algn="ctr">
              <a:spcBef>
                <a:spcPts val="385"/>
              </a:spcBef>
              <a:buNone/>
              <a:defRPr sz="1600" b="0"/>
            </a:lvl6pPr>
            <a:lvl7pPr marL="0" indent="0" algn="ctr">
              <a:spcBef>
                <a:spcPts val="385"/>
              </a:spcBef>
              <a:buNone/>
              <a:defRPr sz="1600" b="0"/>
            </a:lvl7pPr>
            <a:lvl8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8pPr>
            <a:lvl9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9pPr>
          </a:lstStyle>
          <a:p>
            <a:pPr lvl="0"/>
            <a:r>
              <a:rPr lang="de-DE" dirty="0" smtClean="0"/>
              <a:t>Text  </a:t>
            </a:r>
          </a:p>
        </p:txBody>
      </p:sp>
      <p:sp>
        <p:nvSpPr>
          <p:cNvPr id="22" name="Textplatzhalter 8"/>
          <p:cNvSpPr>
            <a:spLocks noGrp="1"/>
          </p:cNvSpPr>
          <p:nvPr>
            <p:ph type="body" sz="quarter" idx="18" hasCustomPrompt="1"/>
          </p:nvPr>
        </p:nvSpPr>
        <p:spPr>
          <a:xfrm>
            <a:off x="6804000" y="3276000"/>
            <a:ext cx="1620000" cy="288000"/>
          </a:xfrm>
        </p:spPr>
        <p:txBody>
          <a:bodyPr anchor="ctr" anchorCtr="0"/>
          <a:lstStyle>
            <a:lvl1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1pPr>
            <a:lvl2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2pPr>
            <a:lvl3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3pPr>
            <a:lvl4pPr marL="0" indent="0" algn="ctr">
              <a:spcBef>
                <a:spcPts val="385"/>
              </a:spcBef>
              <a:buNone/>
              <a:defRPr sz="1600" b="0"/>
            </a:lvl4pPr>
            <a:lvl5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5pPr>
            <a:lvl6pPr marL="0" indent="0" algn="ctr">
              <a:spcBef>
                <a:spcPts val="385"/>
              </a:spcBef>
              <a:buNone/>
              <a:defRPr sz="1600" b="0"/>
            </a:lvl6pPr>
            <a:lvl7pPr marL="0" indent="0" algn="ctr">
              <a:spcBef>
                <a:spcPts val="385"/>
              </a:spcBef>
              <a:buNone/>
              <a:defRPr sz="1600" b="0"/>
            </a:lvl7pPr>
            <a:lvl8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8pPr>
            <a:lvl9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9pPr>
          </a:lstStyle>
          <a:p>
            <a:pPr lvl="0"/>
            <a:r>
              <a:rPr lang="de-DE" dirty="0" smtClean="0"/>
              <a:t>Text  </a:t>
            </a:r>
          </a:p>
        </p:txBody>
      </p:sp>
      <p:sp>
        <p:nvSpPr>
          <p:cNvPr id="12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080396" y="6516000"/>
            <a:ext cx="7056000" cy="180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0" indent="0" algn="l">
              <a:spcBef>
                <a:spcPts val="0"/>
              </a:spcBef>
              <a:buFont typeface="Arial" pitchFamily="34" charset="0"/>
              <a:buNone/>
              <a:defRPr sz="900">
                <a:solidFill>
                  <a:schemeClr val="tx1"/>
                </a:solidFill>
              </a:defRPr>
            </a:lvl1pPr>
          </a:lstStyle>
          <a:p>
            <a:r>
              <a:rPr lang="de-DE" smtClean="0"/>
              <a:t>Technik-Strategie 2015</a:t>
            </a:r>
            <a:endParaRPr lang="de-DE" dirty="0" smtClean="0"/>
          </a:p>
        </p:txBody>
      </p:sp>
      <p:sp>
        <p:nvSpPr>
          <p:cNvPr id="13" name="Foliennummernplatzhalter 6"/>
          <p:cNvSpPr>
            <a:spLocks noGrp="1"/>
          </p:cNvSpPr>
          <p:nvPr>
            <p:ph type="sldNum" sz="quarter" idx="4"/>
          </p:nvPr>
        </p:nvSpPr>
        <p:spPr>
          <a:xfrm>
            <a:off x="446277" y="6516000"/>
            <a:ext cx="540000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148C085F-FF76-4B29-9966-A5D18628D947}" type="slidenum">
              <a:rPr lang="de-DE" smtClean="0"/>
              <a:pPr/>
              <a:t>‹Nr.›</a:t>
            </a:fld>
            <a:endParaRPr lang="de-DE" dirty="0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nsteuerrad | Marken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dirty="0" smtClean="0"/>
              <a:t>Titel</a:t>
            </a:r>
            <a:br>
              <a:rPr lang="de-DE" dirty="0" smtClean="0"/>
            </a:br>
            <a:r>
              <a:rPr lang="de-DE" dirty="0" smtClean="0"/>
              <a:t>auch zweizeilig</a:t>
            </a:r>
            <a:endParaRPr lang="de-DE" dirty="0"/>
          </a:p>
        </p:txBody>
      </p:sp>
      <p:pic>
        <p:nvPicPr>
          <p:cNvPr id="7" name="Grafik 6" descr="Markenbild.wmf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2772000" y="2250000"/>
            <a:ext cx="3492000" cy="3492000"/>
          </a:xfrm>
          <a:prstGeom prst="rect">
            <a:avLst/>
          </a:prstGeom>
        </p:spPr>
      </p:pic>
      <p:sp>
        <p:nvSpPr>
          <p:cNvPr id="12" name="Textplatzhalter 8"/>
          <p:cNvSpPr>
            <a:spLocks noGrp="1"/>
          </p:cNvSpPr>
          <p:nvPr>
            <p:ph type="body" sz="quarter" idx="19" hasCustomPrompt="1"/>
          </p:nvPr>
        </p:nvSpPr>
        <p:spPr>
          <a:xfrm>
            <a:off x="5976000" y="4752000"/>
            <a:ext cx="2520000" cy="1440000"/>
          </a:xfrm>
        </p:spPr>
        <p:txBody>
          <a:bodyPr anchor="b" anchorCtr="0"/>
          <a:lstStyle>
            <a:lvl1pPr marL="0" indent="0" algn="r">
              <a:spcBef>
                <a:spcPts val="385"/>
              </a:spcBef>
              <a:buFont typeface="Arial" pitchFamily="34" charset="0"/>
              <a:buNone/>
              <a:defRPr sz="1600" b="0"/>
            </a:lvl1pPr>
            <a:lvl2pPr marL="0" indent="0" algn="r">
              <a:spcBef>
                <a:spcPts val="385"/>
              </a:spcBef>
              <a:buFont typeface="Arial" pitchFamily="34" charset="0"/>
              <a:buNone/>
              <a:defRPr sz="1600" b="0"/>
            </a:lvl2pPr>
            <a:lvl3pPr marL="0" indent="0" algn="r">
              <a:spcBef>
                <a:spcPts val="385"/>
              </a:spcBef>
              <a:buFont typeface="Arial" pitchFamily="34" charset="0"/>
              <a:buNone/>
              <a:defRPr sz="1600" b="0"/>
            </a:lvl3pPr>
            <a:lvl4pPr marL="0" indent="0" algn="r">
              <a:spcBef>
                <a:spcPts val="385"/>
              </a:spcBef>
              <a:buNone/>
              <a:defRPr sz="1600" b="0"/>
            </a:lvl4pPr>
            <a:lvl5pPr marL="0" indent="0" algn="r">
              <a:spcBef>
                <a:spcPts val="385"/>
              </a:spcBef>
              <a:buFont typeface="Arial" pitchFamily="34" charset="0"/>
              <a:buNone/>
              <a:defRPr sz="1600" b="0"/>
            </a:lvl5pPr>
            <a:lvl6pPr marL="0" indent="0" algn="r">
              <a:spcBef>
                <a:spcPts val="385"/>
              </a:spcBef>
              <a:buNone/>
              <a:defRPr sz="1600" b="0"/>
            </a:lvl6pPr>
            <a:lvl7pPr marL="0" indent="0" algn="r">
              <a:spcBef>
                <a:spcPts val="385"/>
              </a:spcBef>
              <a:buNone/>
              <a:defRPr sz="1600" b="0"/>
            </a:lvl7pPr>
            <a:lvl8pPr marL="0" indent="0" algn="r">
              <a:spcBef>
                <a:spcPts val="385"/>
              </a:spcBef>
              <a:buFont typeface="Arial" pitchFamily="34" charset="0"/>
              <a:buNone/>
              <a:defRPr sz="1600" b="0"/>
            </a:lvl8pPr>
            <a:lvl9pPr marL="0" indent="0" algn="r">
              <a:spcBef>
                <a:spcPts val="385"/>
              </a:spcBef>
              <a:buFont typeface="Arial" pitchFamily="34" charset="0"/>
              <a:buNone/>
              <a:defRPr sz="1600" b="0"/>
            </a:lvl9pPr>
          </a:lstStyle>
          <a:p>
            <a:pPr lvl="0"/>
            <a:r>
              <a:rPr lang="de-DE" dirty="0" smtClean="0"/>
              <a:t>Text  </a:t>
            </a:r>
          </a:p>
          <a:p>
            <a:pPr lvl="0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</p:txBody>
      </p:sp>
      <p:sp>
        <p:nvSpPr>
          <p:cNvPr id="8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080396" y="6516000"/>
            <a:ext cx="7056000" cy="180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0" indent="0" algn="l">
              <a:spcBef>
                <a:spcPts val="0"/>
              </a:spcBef>
              <a:buFont typeface="Arial" pitchFamily="34" charset="0"/>
              <a:buNone/>
              <a:defRPr sz="900">
                <a:solidFill>
                  <a:schemeClr val="tx1"/>
                </a:solidFill>
              </a:defRPr>
            </a:lvl1pPr>
          </a:lstStyle>
          <a:p>
            <a:r>
              <a:rPr lang="de-DE" smtClean="0"/>
              <a:t>Technik-Strategie 2015</a:t>
            </a:r>
            <a:endParaRPr lang="de-DE" dirty="0" smtClean="0"/>
          </a:p>
        </p:txBody>
      </p:sp>
      <p:sp>
        <p:nvSpPr>
          <p:cNvPr id="9" name="Foliennummernplatzhalter 6"/>
          <p:cNvSpPr>
            <a:spLocks noGrp="1"/>
          </p:cNvSpPr>
          <p:nvPr>
            <p:ph type="sldNum" sz="quarter" idx="4"/>
          </p:nvPr>
        </p:nvSpPr>
        <p:spPr>
          <a:xfrm>
            <a:off x="446277" y="6516000"/>
            <a:ext cx="540000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148C085F-FF76-4B29-9966-A5D18628D947}" type="slidenum">
              <a:rPr lang="de-DE" smtClean="0"/>
              <a:pPr/>
              <a:t>‹Nr.›</a:t>
            </a:fld>
            <a:endParaRPr lang="de-DE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| Orange">
    <p:bg>
      <p:bgPr>
        <a:blipFill dpi="0" rotWithShape="1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431800" y="908720"/>
            <a:ext cx="8172450" cy="169200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6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65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 smtClean="0"/>
              <a:t>Titel der Präsentation auch zweizeilig</a:t>
            </a:r>
            <a:endParaRPr lang="de-DE" dirty="0"/>
          </a:p>
        </p:txBody>
      </p:sp>
      <p:sp>
        <p:nvSpPr>
          <p:cNvPr id="6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431800" y="2637470"/>
            <a:ext cx="8172450" cy="8280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500" b="0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0"/>
              </a:spcBef>
              <a:buNone/>
              <a:defRPr sz="2500" b="0" baseline="0">
                <a:solidFill>
                  <a:schemeClr val="bg1"/>
                </a:solidFill>
                <a:latin typeface="+mj-lt"/>
              </a:defRPr>
            </a:lvl2pPr>
            <a:lvl3pPr marL="0" indent="0" algn="l">
              <a:spcBef>
                <a:spcPts val="0"/>
              </a:spcBef>
              <a:buNone/>
              <a:defRPr sz="2500">
                <a:solidFill>
                  <a:schemeClr val="bg1"/>
                </a:solidFill>
                <a:latin typeface="+mj-lt"/>
              </a:defRPr>
            </a:lvl3pPr>
            <a:lvl4pPr marL="0" indent="0" algn="l">
              <a:spcBef>
                <a:spcPts val="0"/>
              </a:spcBef>
              <a:buNone/>
              <a:defRPr sz="2500">
                <a:solidFill>
                  <a:schemeClr val="bg1"/>
                </a:solidFill>
                <a:latin typeface="+mj-lt"/>
              </a:defRPr>
            </a:lvl4pPr>
            <a:lvl5pPr marL="0" indent="0" algn="l">
              <a:spcBef>
                <a:spcPts val="0"/>
              </a:spcBef>
              <a:buNone/>
              <a:defRPr sz="2500" b="0">
                <a:solidFill>
                  <a:schemeClr val="bg1"/>
                </a:solidFill>
                <a:latin typeface="+mj-lt"/>
              </a:defRPr>
            </a:lvl5pPr>
            <a:lvl6pPr marL="0" indent="0" algn="l">
              <a:spcBef>
                <a:spcPts val="0"/>
              </a:spcBef>
              <a:buNone/>
              <a:defRPr sz="2500">
                <a:solidFill>
                  <a:schemeClr val="bg1"/>
                </a:solidFill>
                <a:latin typeface="+mj-lt"/>
              </a:defRPr>
            </a:lvl6pPr>
            <a:lvl7pPr marL="0" indent="0" algn="l">
              <a:spcBef>
                <a:spcPts val="0"/>
              </a:spcBef>
              <a:buNone/>
              <a:defRPr sz="2500">
                <a:solidFill>
                  <a:schemeClr val="bg1"/>
                </a:solidFill>
                <a:latin typeface="+mj-lt"/>
              </a:defRPr>
            </a:lvl7pPr>
            <a:lvl8pPr marL="0" indent="0" algn="l">
              <a:spcBef>
                <a:spcPts val="0"/>
              </a:spcBef>
              <a:buNone/>
              <a:defRPr sz="2500">
                <a:solidFill>
                  <a:schemeClr val="bg1"/>
                </a:solidFill>
                <a:latin typeface="+mj-lt"/>
              </a:defRPr>
            </a:lvl8pPr>
            <a:lvl9pPr marL="0" indent="0" algn="l">
              <a:spcBef>
                <a:spcPts val="0"/>
              </a:spcBef>
              <a:buNone/>
              <a:defRPr sz="250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de-DE" dirty="0" err="1" smtClean="0"/>
              <a:t>Subline</a:t>
            </a:r>
            <a:r>
              <a:rPr lang="de-DE" dirty="0" smtClean="0"/>
              <a:t> optional</a:t>
            </a:r>
            <a:br>
              <a:rPr lang="de-DE" dirty="0" smtClean="0"/>
            </a:br>
            <a:r>
              <a:rPr lang="de-DE" dirty="0" smtClean="0"/>
              <a:t>auch zweizeilig</a:t>
            </a:r>
          </a:p>
        </p:txBody>
      </p:sp>
      <p:pic>
        <p:nvPicPr>
          <p:cNvPr id="4" name="Bild 3" descr="triplesense_reply_logo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6315" y="4506411"/>
            <a:ext cx="1584000" cy="794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3309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nsteuerrad | Markennutz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dirty="0" smtClean="0"/>
              <a:t>Titel</a:t>
            </a:r>
            <a:br>
              <a:rPr lang="de-DE" dirty="0" smtClean="0"/>
            </a:br>
            <a:r>
              <a:rPr lang="de-DE" dirty="0" smtClean="0"/>
              <a:t>auch zweizeilig</a:t>
            </a:r>
            <a:endParaRPr lang="de-DE" dirty="0"/>
          </a:p>
        </p:txBody>
      </p:sp>
      <p:pic>
        <p:nvPicPr>
          <p:cNvPr id="6" name="Grafik 5" descr="Markennutzen.wmf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2772000" y="2250000"/>
            <a:ext cx="3492000" cy="3492000"/>
          </a:xfrm>
          <a:prstGeom prst="rect">
            <a:avLst/>
          </a:prstGeom>
        </p:spPr>
      </p:pic>
      <p:sp>
        <p:nvSpPr>
          <p:cNvPr id="10" name="Textplatzhalter 8"/>
          <p:cNvSpPr>
            <a:spLocks noGrp="1"/>
          </p:cNvSpPr>
          <p:nvPr>
            <p:ph type="body" sz="quarter" idx="13" hasCustomPrompt="1"/>
          </p:nvPr>
        </p:nvSpPr>
        <p:spPr>
          <a:xfrm>
            <a:off x="540000" y="4752000"/>
            <a:ext cx="2520000" cy="1440000"/>
          </a:xfrm>
        </p:spPr>
        <p:txBody>
          <a:bodyPr anchor="b" anchorCtr="0"/>
          <a:lstStyle>
            <a:lvl1pPr marL="0" indent="0">
              <a:spcBef>
                <a:spcPts val="385"/>
              </a:spcBef>
              <a:buFont typeface="Arial" pitchFamily="34" charset="0"/>
              <a:buNone/>
              <a:defRPr sz="1600" b="0"/>
            </a:lvl1pPr>
            <a:lvl2pPr marL="0" indent="0">
              <a:spcBef>
                <a:spcPts val="385"/>
              </a:spcBef>
              <a:buFont typeface="Arial" pitchFamily="34" charset="0"/>
              <a:buNone/>
              <a:defRPr sz="1600" b="0"/>
            </a:lvl2pPr>
            <a:lvl3pPr marL="0" indent="0">
              <a:spcBef>
                <a:spcPts val="385"/>
              </a:spcBef>
              <a:buFont typeface="Arial" pitchFamily="34" charset="0"/>
              <a:buNone/>
              <a:defRPr sz="1600" b="0"/>
            </a:lvl3pPr>
            <a:lvl4pPr marL="0" indent="0">
              <a:spcBef>
                <a:spcPts val="385"/>
              </a:spcBef>
              <a:buNone/>
              <a:defRPr sz="1600" b="0"/>
            </a:lvl4pPr>
            <a:lvl5pPr marL="0" indent="0">
              <a:spcBef>
                <a:spcPts val="385"/>
              </a:spcBef>
              <a:buFont typeface="Arial" pitchFamily="34" charset="0"/>
              <a:buNone/>
              <a:defRPr sz="1600" b="0"/>
            </a:lvl5pPr>
            <a:lvl6pPr marL="0" indent="0">
              <a:spcBef>
                <a:spcPts val="385"/>
              </a:spcBef>
              <a:buNone/>
              <a:defRPr sz="1600" b="0"/>
            </a:lvl6pPr>
            <a:lvl7pPr marL="0" indent="0">
              <a:spcBef>
                <a:spcPts val="385"/>
              </a:spcBef>
              <a:buNone/>
              <a:defRPr sz="1600" b="0"/>
            </a:lvl7pPr>
            <a:lvl8pPr marL="0" indent="0">
              <a:spcBef>
                <a:spcPts val="385"/>
              </a:spcBef>
              <a:buFont typeface="Arial" pitchFamily="34" charset="0"/>
              <a:buNone/>
              <a:defRPr sz="1600" b="0"/>
            </a:lvl8pPr>
            <a:lvl9pPr marL="0" indent="0">
              <a:spcBef>
                <a:spcPts val="385"/>
              </a:spcBef>
              <a:buFont typeface="Arial" pitchFamily="34" charset="0"/>
              <a:buNone/>
              <a:defRPr sz="1600" b="0"/>
            </a:lvl9pPr>
          </a:lstStyle>
          <a:p>
            <a:pPr lvl="0"/>
            <a:r>
              <a:rPr lang="de-DE" dirty="0" smtClean="0"/>
              <a:t>Text  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080396" y="6516000"/>
            <a:ext cx="7056000" cy="180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0" indent="0" algn="l">
              <a:spcBef>
                <a:spcPts val="0"/>
              </a:spcBef>
              <a:buFont typeface="Arial" pitchFamily="34" charset="0"/>
              <a:buNone/>
              <a:defRPr sz="900">
                <a:solidFill>
                  <a:schemeClr val="tx1"/>
                </a:solidFill>
              </a:defRPr>
            </a:lvl1pPr>
          </a:lstStyle>
          <a:p>
            <a:r>
              <a:rPr lang="de-DE" smtClean="0"/>
              <a:t>Technik-Strategie 2015</a:t>
            </a:r>
            <a:endParaRPr lang="de-DE" dirty="0" smtClean="0"/>
          </a:p>
        </p:txBody>
      </p:sp>
      <p:sp>
        <p:nvSpPr>
          <p:cNvPr id="8" name="Foliennummernplatzhalter 6"/>
          <p:cNvSpPr>
            <a:spLocks noGrp="1"/>
          </p:cNvSpPr>
          <p:nvPr>
            <p:ph type="sldNum" sz="quarter" idx="4"/>
          </p:nvPr>
        </p:nvSpPr>
        <p:spPr>
          <a:xfrm>
            <a:off x="446277" y="6516000"/>
            <a:ext cx="540000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148C085F-FF76-4B29-9966-A5D18628D947}" type="slidenum">
              <a:rPr lang="de-DE" smtClean="0"/>
              <a:pPr/>
              <a:t>‹Nr.›</a:t>
            </a:fld>
            <a:endParaRPr lang="de-DE" dirty="0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chlussfolie | Taubenblau">
    <p:bg>
      <p:bgPr>
        <a:blipFill dpi="0" rotWithShape="1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431428" y="2637470"/>
            <a:ext cx="8172450" cy="82800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2000" b="0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0"/>
              </a:spcBef>
              <a:buNone/>
              <a:defRPr sz="2000" b="0" baseline="0">
                <a:solidFill>
                  <a:schemeClr val="bg1"/>
                </a:solidFill>
                <a:latin typeface="+mj-lt"/>
              </a:defRPr>
            </a:lvl2pPr>
            <a:lvl3pPr marL="0" indent="0" algn="l">
              <a:spcBef>
                <a:spcPts val="0"/>
              </a:spcBef>
              <a:buNone/>
              <a:defRPr sz="2000" b="0">
                <a:solidFill>
                  <a:schemeClr val="bg1"/>
                </a:solidFill>
                <a:latin typeface="+mj-lt"/>
              </a:defRPr>
            </a:lvl3pPr>
            <a:lvl4pPr marL="0" indent="0" algn="l">
              <a:spcBef>
                <a:spcPts val="0"/>
              </a:spcBef>
              <a:buNone/>
              <a:defRPr sz="2000" b="0">
                <a:solidFill>
                  <a:schemeClr val="bg1"/>
                </a:solidFill>
                <a:latin typeface="+mj-lt"/>
              </a:defRPr>
            </a:lvl4pPr>
            <a:lvl5pPr marL="0" indent="0" algn="l">
              <a:spcBef>
                <a:spcPts val="0"/>
              </a:spcBef>
              <a:buNone/>
              <a:defRPr sz="2000" b="0">
                <a:solidFill>
                  <a:schemeClr val="bg1"/>
                </a:solidFill>
                <a:latin typeface="+mj-lt"/>
              </a:defRPr>
            </a:lvl5pPr>
            <a:lvl6pPr marL="0" indent="0" algn="l">
              <a:spcBef>
                <a:spcPts val="0"/>
              </a:spcBef>
              <a:buNone/>
              <a:defRPr sz="2000" b="0">
                <a:solidFill>
                  <a:schemeClr val="bg1"/>
                </a:solidFill>
                <a:latin typeface="+mj-lt"/>
              </a:defRPr>
            </a:lvl6pPr>
            <a:lvl7pPr marL="0" indent="0" algn="l">
              <a:spcBef>
                <a:spcPts val="0"/>
              </a:spcBef>
              <a:buNone/>
              <a:defRPr sz="2000" b="0">
                <a:solidFill>
                  <a:schemeClr val="bg1"/>
                </a:solidFill>
                <a:latin typeface="+mj-lt"/>
              </a:defRPr>
            </a:lvl7pPr>
            <a:lvl8pPr marL="0" indent="0" algn="l">
              <a:spcBef>
                <a:spcPts val="0"/>
              </a:spcBef>
              <a:buNone/>
              <a:defRPr sz="2000" b="0">
                <a:solidFill>
                  <a:schemeClr val="bg1"/>
                </a:solidFill>
                <a:latin typeface="+mj-lt"/>
              </a:defRPr>
            </a:lvl8pPr>
            <a:lvl9pPr marL="0" indent="0" algn="l">
              <a:spcBef>
                <a:spcPts val="0"/>
              </a:spcBef>
              <a:buNone/>
              <a:defRPr sz="2000" b="0">
                <a:solidFill>
                  <a:schemeClr val="bg1"/>
                </a:solidFill>
                <a:latin typeface="+mj-lt"/>
              </a:defRPr>
            </a:lvl9pPr>
          </a:lstStyle>
          <a:p>
            <a:r>
              <a:rPr lang="de-DE" sz="1800" dirty="0" smtClean="0"/>
              <a:t>Ansprechpartner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de-DE" sz="1800" dirty="0" smtClean="0"/>
              <a:t>auch zweizeilig</a:t>
            </a:r>
            <a:br>
              <a:rPr lang="de-DE" sz="1800" dirty="0" smtClean="0"/>
            </a:br>
            <a:r>
              <a:rPr lang="de-DE" sz="1800" dirty="0" smtClean="0"/>
              <a:t>oder dreizeilig</a:t>
            </a:r>
          </a:p>
        </p:txBody>
      </p:sp>
      <p:sp>
        <p:nvSpPr>
          <p:cNvPr id="8" name="Titel 1"/>
          <p:cNvSpPr>
            <a:spLocks noGrp="1"/>
          </p:cNvSpPr>
          <p:nvPr>
            <p:ph type="ctrTitle" hasCustomPrompt="1"/>
          </p:nvPr>
        </p:nvSpPr>
        <p:spPr>
          <a:xfrm>
            <a:off x="431800" y="728700"/>
            <a:ext cx="8172450" cy="169200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6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6500" baseline="0"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Schlusstext</a:t>
            </a:r>
            <a:br>
              <a:rPr lang="de-DE" dirty="0" smtClean="0"/>
            </a:br>
            <a:r>
              <a:rPr lang="de-DE" dirty="0" smtClean="0"/>
              <a:t>auch zweizeilig</a:t>
            </a:r>
            <a:endParaRPr lang="de-DE" dirty="0"/>
          </a:p>
        </p:txBody>
      </p:sp>
      <p:pic>
        <p:nvPicPr>
          <p:cNvPr id="4" name="Bild 3" descr="triplesense_reply_logo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6315" y="4506411"/>
            <a:ext cx="1584000" cy="794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39436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chlussfolie | Brombeer">
    <p:bg>
      <p:bgPr>
        <a:blipFill dpi="0" rotWithShape="1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431800" y="728700"/>
            <a:ext cx="8172450" cy="169200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6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65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 smtClean="0"/>
              <a:t>Schlusstext</a:t>
            </a:r>
            <a:br>
              <a:rPr lang="de-DE" dirty="0" smtClean="0"/>
            </a:br>
            <a:r>
              <a:rPr lang="de-DE" dirty="0" smtClean="0"/>
              <a:t>auch zweizeilig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431800" y="2637004"/>
            <a:ext cx="8172450" cy="82800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2000" b="0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0"/>
              </a:spcBef>
              <a:buNone/>
              <a:defRPr sz="2000" b="0" baseline="0">
                <a:solidFill>
                  <a:schemeClr val="bg1"/>
                </a:solidFill>
                <a:latin typeface="+mj-lt"/>
              </a:defRPr>
            </a:lvl2pPr>
            <a:lvl3pPr marL="0" indent="0" algn="l">
              <a:spcBef>
                <a:spcPts val="0"/>
              </a:spcBef>
              <a:buNone/>
              <a:defRPr sz="2000" b="0">
                <a:solidFill>
                  <a:schemeClr val="bg1"/>
                </a:solidFill>
                <a:latin typeface="+mj-lt"/>
              </a:defRPr>
            </a:lvl3pPr>
            <a:lvl4pPr marL="0" indent="0" algn="l">
              <a:spcBef>
                <a:spcPts val="0"/>
              </a:spcBef>
              <a:buNone/>
              <a:defRPr sz="2000" b="0">
                <a:solidFill>
                  <a:schemeClr val="bg1"/>
                </a:solidFill>
                <a:latin typeface="+mj-lt"/>
              </a:defRPr>
            </a:lvl4pPr>
            <a:lvl5pPr marL="0" indent="0" algn="l">
              <a:spcBef>
                <a:spcPts val="0"/>
              </a:spcBef>
              <a:buNone/>
              <a:defRPr sz="2000" b="0">
                <a:solidFill>
                  <a:schemeClr val="bg1"/>
                </a:solidFill>
                <a:latin typeface="+mj-lt"/>
              </a:defRPr>
            </a:lvl5pPr>
            <a:lvl6pPr marL="0" indent="0" algn="l">
              <a:spcBef>
                <a:spcPts val="0"/>
              </a:spcBef>
              <a:buNone/>
              <a:defRPr sz="2000" b="0">
                <a:solidFill>
                  <a:schemeClr val="bg1"/>
                </a:solidFill>
                <a:latin typeface="+mj-lt"/>
              </a:defRPr>
            </a:lvl6pPr>
            <a:lvl7pPr marL="0" indent="0" algn="l">
              <a:spcBef>
                <a:spcPts val="0"/>
              </a:spcBef>
              <a:buNone/>
              <a:defRPr sz="2000" b="0">
                <a:solidFill>
                  <a:schemeClr val="bg1"/>
                </a:solidFill>
                <a:latin typeface="+mj-lt"/>
              </a:defRPr>
            </a:lvl7pPr>
            <a:lvl8pPr marL="0" indent="0" algn="l">
              <a:spcBef>
                <a:spcPts val="0"/>
              </a:spcBef>
              <a:buNone/>
              <a:defRPr sz="2000" b="0">
                <a:solidFill>
                  <a:schemeClr val="bg1"/>
                </a:solidFill>
                <a:latin typeface="+mj-lt"/>
              </a:defRPr>
            </a:lvl8pPr>
            <a:lvl9pPr marL="0" indent="0" algn="l">
              <a:spcBef>
                <a:spcPts val="0"/>
              </a:spcBef>
              <a:buNone/>
              <a:defRPr sz="2000" b="0">
                <a:solidFill>
                  <a:schemeClr val="bg1"/>
                </a:solidFill>
                <a:latin typeface="+mj-lt"/>
              </a:defRPr>
            </a:lvl9pPr>
          </a:lstStyle>
          <a:p>
            <a:r>
              <a:rPr lang="de-DE" sz="1800" dirty="0" smtClean="0"/>
              <a:t>Ansprechpartner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de-DE" sz="1800" dirty="0" smtClean="0"/>
              <a:t>auch zweizeilig</a:t>
            </a:r>
            <a:br>
              <a:rPr lang="de-DE" sz="1800" dirty="0" smtClean="0"/>
            </a:br>
            <a:r>
              <a:rPr lang="de-DE" sz="1800" dirty="0" smtClean="0"/>
              <a:t>oder dreizeilig</a:t>
            </a:r>
          </a:p>
        </p:txBody>
      </p:sp>
      <p:pic>
        <p:nvPicPr>
          <p:cNvPr id="4" name="Bild 3" descr="triplesense_reply_logo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6315" y="4506411"/>
            <a:ext cx="1584000" cy="794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58899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chlussfolie | Orange">
    <p:bg>
      <p:bgPr>
        <a:blipFill dpi="0" rotWithShape="1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431800" y="728234"/>
            <a:ext cx="8172450" cy="169200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6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65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 smtClean="0"/>
              <a:t>Schlusstext</a:t>
            </a:r>
            <a:br>
              <a:rPr lang="de-DE" dirty="0" smtClean="0"/>
            </a:br>
            <a:r>
              <a:rPr lang="de-DE" dirty="0" smtClean="0"/>
              <a:t>auch zweizeilig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431800" y="2637004"/>
            <a:ext cx="8172450" cy="82800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2000" b="0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0"/>
              </a:spcBef>
              <a:buNone/>
              <a:defRPr sz="2000" b="0" baseline="0">
                <a:solidFill>
                  <a:schemeClr val="bg1"/>
                </a:solidFill>
                <a:latin typeface="+mj-lt"/>
              </a:defRPr>
            </a:lvl2pPr>
            <a:lvl3pPr marL="0" indent="0" algn="l">
              <a:spcBef>
                <a:spcPts val="0"/>
              </a:spcBef>
              <a:buNone/>
              <a:defRPr sz="2000" b="0">
                <a:solidFill>
                  <a:schemeClr val="bg1"/>
                </a:solidFill>
                <a:latin typeface="+mj-lt"/>
              </a:defRPr>
            </a:lvl3pPr>
            <a:lvl4pPr marL="0" indent="0" algn="l">
              <a:spcBef>
                <a:spcPts val="0"/>
              </a:spcBef>
              <a:buNone/>
              <a:defRPr sz="2000" b="0">
                <a:solidFill>
                  <a:schemeClr val="bg1"/>
                </a:solidFill>
                <a:latin typeface="+mj-lt"/>
              </a:defRPr>
            </a:lvl4pPr>
            <a:lvl5pPr marL="0" indent="0" algn="l">
              <a:spcBef>
                <a:spcPts val="0"/>
              </a:spcBef>
              <a:buNone/>
              <a:defRPr sz="2000" b="0">
                <a:solidFill>
                  <a:schemeClr val="bg1"/>
                </a:solidFill>
                <a:latin typeface="+mj-lt"/>
              </a:defRPr>
            </a:lvl5pPr>
            <a:lvl6pPr marL="0" indent="0" algn="l">
              <a:spcBef>
                <a:spcPts val="0"/>
              </a:spcBef>
              <a:buNone/>
              <a:defRPr sz="2000" b="0">
                <a:solidFill>
                  <a:schemeClr val="bg1"/>
                </a:solidFill>
                <a:latin typeface="+mj-lt"/>
              </a:defRPr>
            </a:lvl6pPr>
            <a:lvl7pPr marL="0" indent="0" algn="l">
              <a:spcBef>
                <a:spcPts val="0"/>
              </a:spcBef>
              <a:buNone/>
              <a:defRPr sz="2000" b="0">
                <a:solidFill>
                  <a:schemeClr val="bg1"/>
                </a:solidFill>
                <a:latin typeface="+mj-lt"/>
              </a:defRPr>
            </a:lvl7pPr>
            <a:lvl8pPr marL="0" indent="0" algn="l">
              <a:spcBef>
                <a:spcPts val="0"/>
              </a:spcBef>
              <a:buNone/>
              <a:defRPr sz="2000" b="0">
                <a:solidFill>
                  <a:schemeClr val="bg1"/>
                </a:solidFill>
                <a:latin typeface="+mj-lt"/>
              </a:defRPr>
            </a:lvl8pPr>
            <a:lvl9pPr marL="0" indent="0" algn="l">
              <a:spcBef>
                <a:spcPts val="0"/>
              </a:spcBef>
              <a:buNone/>
              <a:defRPr sz="2000" b="0">
                <a:solidFill>
                  <a:schemeClr val="bg1"/>
                </a:solidFill>
                <a:latin typeface="+mj-lt"/>
              </a:defRPr>
            </a:lvl9pPr>
          </a:lstStyle>
          <a:p>
            <a:r>
              <a:rPr lang="de-DE" sz="1800" dirty="0" smtClean="0"/>
              <a:t>Ansprechpartner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de-DE" sz="1800" dirty="0" smtClean="0"/>
              <a:t>auch zweizeilig</a:t>
            </a:r>
            <a:br>
              <a:rPr lang="de-DE" sz="1800" dirty="0" smtClean="0"/>
            </a:br>
            <a:r>
              <a:rPr lang="de-DE" sz="1800" dirty="0" smtClean="0"/>
              <a:t>oder dreizeilig</a:t>
            </a:r>
          </a:p>
        </p:txBody>
      </p:sp>
      <p:pic>
        <p:nvPicPr>
          <p:cNvPr id="4" name="Bild 3" descr="triplesense_reply_logo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6315" y="4506411"/>
            <a:ext cx="1584000" cy="794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36701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chlussfolie | Grün">
    <p:bg>
      <p:bgPr>
        <a:blipFill dpi="0" rotWithShape="1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431800" y="728700"/>
            <a:ext cx="8172450" cy="169200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6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65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 smtClean="0"/>
              <a:t>Schlusstext</a:t>
            </a:r>
            <a:br>
              <a:rPr lang="de-DE" dirty="0" smtClean="0"/>
            </a:br>
            <a:r>
              <a:rPr lang="de-DE" dirty="0" smtClean="0"/>
              <a:t>auch zweizeilig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431800" y="2637004"/>
            <a:ext cx="8172450" cy="82800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2000" b="0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0"/>
              </a:spcBef>
              <a:buNone/>
              <a:defRPr sz="2000" b="0" baseline="0">
                <a:solidFill>
                  <a:schemeClr val="bg1"/>
                </a:solidFill>
                <a:latin typeface="+mj-lt"/>
              </a:defRPr>
            </a:lvl2pPr>
            <a:lvl3pPr marL="0" indent="0" algn="l">
              <a:spcBef>
                <a:spcPts val="0"/>
              </a:spcBef>
              <a:buNone/>
              <a:defRPr sz="2000" b="0">
                <a:solidFill>
                  <a:schemeClr val="bg1"/>
                </a:solidFill>
                <a:latin typeface="+mj-lt"/>
              </a:defRPr>
            </a:lvl3pPr>
            <a:lvl4pPr marL="0" indent="0" algn="l">
              <a:spcBef>
                <a:spcPts val="0"/>
              </a:spcBef>
              <a:buNone/>
              <a:defRPr sz="2000" b="0">
                <a:solidFill>
                  <a:schemeClr val="bg1"/>
                </a:solidFill>
                <a:latin typeface="+mj-lt"/>
              </a:defRPr>
            </a:lvl4pPr>
            <a:lvl5pPr marL="0" indent="0" algn="l">
              <a:spcBef>
                <a:spcPts val="0"/>
              </a:spcBef>
              <a:buNone/>
              <a:defRPr sz="2000" b="0">
                <a:solidFill>
                  <a:schemeClr val="bg1"/>
                </a:solidFill>
                <a:latin typeface="+mj-lt"/>
              </a:defRPr>
            </a:lvl5pPr>
            <a:lvl6pPr marL="0" indent="0" algn="l">
              <a:spcBef>
                <a:spcPts val="0"/>
              </a:spcBef>
              <a:buNone/>
              <a:defRPr sz="2000" b="0">
                <a:solidFill>
                  <a:schemeClr val="bg1"/>
                </a:solidFill>
                <a:latin typeface="+mj-lt"/>
              </a:defRPr>
            </a:lvl6pPr>
            <a:lvl7pPr marL="0" indent="0" algn="l">
              <a:spcBef>
                <a:spcPts val="0"/>
              </a:spcBef>
              <a:buNone/>
              <a:defRPr sz="2000" b="0">
                <a:solidFill>
                  <a:schemeClr val="bg1"/>
                </a:solidFill>
                <a:latin typeface="+mj-lt"/>
              </a:defRPr>
            </a:lvl7pPr>
            <a:lvl8pPr marL="0" indent="0" algn="l">
              <a:spcBef>
                <a:spcPts val="0"/>
              </a:spcBef>
              <a:buNone/>
              <a:defRPr sz="2000" b="0">
                <a:solidFill>
                  <a:schemeClr val="bg1"/>
                </a:solidFill>
                <a:latin typeface="+mj-lt"/>
              </a:defRPr>
            </a:lvl8pPr>
            <a:lvl9pPr marL="0" indent="0" algn="l">
              <a:spcBef>
                <a:spcPts val="0"/>
              </a:spcBef>
              <a:buNone/>
              <a:defRPr sz="2000" b="0">
                <a:solidFill>
                  <a:schemeClr val="bg1"/>
                </a:solidFill>
                <a:latin typeface="+mj-lt"/>
              </a:defRPr>
            </a:lvl9pPr>
          </a:lstStyle>
          <a:p>
            <a:r>
              <a:rPr lang="de-DE" sz="1800" dirty="0" smtClean="0"/>
              <a:t>Ansprechpartner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de-DE" sz="1800" dirty="0" smtClean="0"/>
              <a:t>auch zweizeilig</a:t>
            </a:r>
            <a:br>
              <a:rPr lang="de-DE" sz="1800" dirty="0" smtClean="0"/>
            </a:br>
            <a:r>
              <a:rPr lang="de-DE" sz="1800" dirty="0" smtClean="0"/>
              <a:t>oder dreizeilig</a:t>
            </a:r>
          </a:p>
        </p:txBody>
      </p:sp>
      <p:pic>
        <p:nvPicPr>
          <p:cNvPr id="4" name="Bild 3" descr="triplesense_reply_logo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6315" y="4506411"/>
            <a:ext cx="1584000" cy="794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11579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chlussfolie | Grau">
    <p:bg>
      <p:bgPr>
        <a:blipFill dpi="0" rotWithShape="1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431800" y="728700"/>
            <a:ext cx="8172450" cy="169200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6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65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 smtClean="0"/>
              <a:t>Schlusstext</a:t>
            </a:r>
            <a:br>
              <a:rPr lang="de-DE" dirty="0" smtClean="0"/>
            </a:br>
            <a:r>
              <a:rPr lang="de-DE" dirty="0" smtClean="0"/>
              <a:t>auch zweizeilig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431800" y="2637004"/>
            <a:ext cx="8172450" cy="82800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2000" b="0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0"/>
              </a:spcBef>
              <a:buNone/>
              <a:defRPr sz="2000" b="0" baseline="0">
                <a:solidFill>
                  <a:schemeClr val="bg1"/>
                </a:solidFill>
                <a:latin typeface="+mj-lt"/>
              </a:defRPr>
            </a:lvl2pPr>
            <a:lvl3pPr marL="0" indent="0" algn="l">
              <a:spcBef>
                <a:spcPts val="0"/>
              </a:spcBef>
              <a:buNone/>
              <a:defRPr sz="2000" b="0">
                <a:solidFill>
                  <a:schemeClr val="bg1"/>
                </a:solidFill>
                <a:latin typeface="+mj-lt"/>
              </a:defRPr>
            </a:lvl3pPr>
            <a:lvl4pPr marL="0" indent="0" algn="l">
              <a:spcBef>
                <a:spcPts val="0"/>
              </a:spcBef>
              <a:buNone/>
              <a:defRPr sz="2000" b="0">
                <a:solidFill>
                  <a:schemeClr val="bg1"/>
                </a:solidFill>
                <a:latin typeface="+mj-lt"/>
              </a:defRPr>
            </a:lvl4pPr>
            <a:lvl5pPr marL="0" indent="0" algn="l">
              <a:spcBef>
                <a:spcPts val="0"/>
              </a:spcBef>
              <a:buNone/>
              <a:defRPr sz="2000" b="0">
                <a:solidFill>
                  <a:schemeClr val="bg1"/>
                </a:solidFill>
                <a:latin typeface="+mj-lt"/>
              </a:defRPr>
            </a:lvl5pPr>
            <a:lvl6pPr marL="0" indent="0" algn="l">
              <a:spcBef>
                <a:spcPts val="0"/>
              </a:spcBef>
              <a:buNone/>
              <a:defRPr sz="2000" b="0">
                <a:solidFill>
                  <a:schemeClr val="bg1"/>
                </a:solidFill>
                <a:latin typeface="+mj-lt"/>
              </a:defRPr>
            </a:lvl6pPr>
            <a:lvl7pPr marL="0" indent="0" algn="l">
              <a:spcBef>
                <a:spcPts val="0"/>
              </a:spcBef>
              <a:buNone/>
              <a:defRPr sz="2000" b="0">
                <a:solidFill>
                  <a:schemeClr val="bg1"/>
                </a:solidFill>
                <a:latin typeface="+mj-lt"/>
              </a:defRPr>
            </a:lvl7pPr>
            <a:lvl8pPr marL="0" indent="0" algn="l">
              <a:spcBef>
                <a:spcPts val="0"/>
              </a:spcBef>
              <a:buNone/>
              <a:defRPr sz="2000" b="0">
                <a:solidFill>
                  <a:schemeClr val="bg1"/>
                </a:solidFill>
                <a:latin typeface="+mj-lt"/>
              </a:defRPr>
            </a:lvl8pPr>
            <a:lvl9pPr marL="0" indent="0" algn="l">
              <a:spcBef>
                <a:spcPts val="0"/>
              </a:spcBef>
              <a:buNone/>
              <a:defRPr sz="2000" b="0">
                <a:solidFill>
                  <a:schemeClr val="bg1"/>
                </a:solidFill>
                <a:latin typeface="+mj-lt"/>
              </a:defRPr>
            </a:lvl9pPr>
          </a:lstStyle>
          <a:p>
            <a:r>
              <a:rPr lang="de-DE" sz="1800" dirty="0" smtClean="0"/>
              <a:t>Ansprechpartner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de-DE" sz="1800" dirty="0" smtClean="0"/>
              <a:t>auch zweizeilig</a:t>
            </a:r>
            <a:br>
              <a:rPr lang="de-DE" sz="1800" dirty="0" smtClean="0"/>
            </a:br>
            <a:r>
              <a:rPr lang="de-DE" sz="1800" dirty="0" smtClean="0"/>
              <a:t>oder dreizeilig</a:t>
            </a:r>
          </a:p>
        </p:txBody>
      </p:sp>
      <p:pic>
        <p:nvPicPr>
          <p:cNvPr id="4" name="Bild 3" descr="triplesense_reply_logo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6315" y="4506411"/>
            <a:ext cx="1584000" cy="794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3959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| Grün">
    <p:bg>
      <p:bgPr>
        <a:blipFill dpi="0" rotWithShape="1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431800" y="908720"/>
            <a:ext cx="8172450" cy="169200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6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65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 smtClean="0"/>
              <a:t>Titel der Präsentation auch zweizeilig</a:t>
            </a:r>
            <a:endParaRPr lang="de-DE" dirty="0"/>
          </a:p>
        </p:txBody>
      </p:sp>
      <p:sp>
        <p:nvSpPr>
          <p:cNvPr id="6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431800" y="2637470"/>
            <a:ext cx="8172450" cy="8280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500" b="0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0"/>
              </a:spcBef>
              <a:buNone/>
              <a:defRPr sz="2500" b="0" baseline="0">
                <a:solidFill>
                  <a:schemeClr val="bg1"/>
                </a:solidFill>
                <a:latin typeface="+mj-lt"/>
              </a:defRPr>
            </a:lvl2pPr>
            <a:lvl3pPr marL="0" indent="0" algn="l">
              <a:spcBef>
                <a:spcPts val="0"/>
              </a:spcBef>
              <a:buNone/>
              <a:defRPr sz="2500">
                <a:solidFill>
                  <a:schemeClr val="bg1"/>
                </a:solidFill>
                <a:latin typeface="+mj-lt"/>
              </a:defRPr>
            </a:lvl3pPr>
            <a:lvl4pPr marL="0" indent="0" algn="l">
              <a:spcBef>
                <a:spcPts val="0"/>
              </a:spcBef>
              <a:buNone/>
              <a:defRPr sz="2500">
                <a:solidFill>
                  <a:schemeClr val="bg1"/>
                </a:solidFill>
                <a:latin typeface="+mj-lt"/>
              </a:defRPr>
            </a:lvl4pPr>
            <a:lvl5pPr marL="0" indent="0" algn="l">
              <a:spcBef>
                <a:spcPts val="0"/>
              </a:spcBef>
              <a:buNone/>
              <a:defRPr sz="2500" b="0">
                <a:solidFill>
                  <a:schemeClr val="bg1"/>
                </a:solidFill>
                <a:latin typeface="+mj-lt"/>
              </a:defRPr>
            </a:lvl5pPr>
            <a:lvl6pPr marL="0" indent="0" algn="l">
              <a:spcBef>
                <a:spcPts val="0"/>
              </a:spcBef>
              <a:buNone/>
              <a:defRPr sz="2500">
                <a:solidFill>
                  <a:schemeClr val="bg1"/>
                </a:solidFill>
                <a:latin typeface="+mj-lt"/>
              </a:defRPr>
            </a:lvl6pPr>
            <a:lvl7pPr marL="0" indent="0" algn="l">
              <a:spcBef>
                <a:spcPts val="0"/>
              </a:spcBef>
              <a:buNone/>
              <a:defRPr sz="2500">
                <a:solidFill>
                  <a:schemeClr val="bg1"/>
                </a:solidFill>
                <a:latin typeface="+mj-lt"/>
              </a:defRPr>
            </a:lvl7pPr>
            <a:lvl8pPr marL="0" indent="0" algn="l">
              <a:spcBef>
                <a:spcPts val="0"/>
              </a:spcBef>
              <a:buNone/>
              <a:defRPr sz="2500">
                <a:solidFill>
                  <a:schemeClr val="bg1"/>
                </a:solidFill>
                <a:latin typeface="+mj-lt"/>
              </a:defRPr>
            </a:lvl8pPr>
            <a:lvl9pPr marL="0" indent="0" algn="l">
              <a:spcBef>
                <a:spcPts val="0"/>
              </a:spcBef>
              <a:buNone/>
              <a:defRPr sz="250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de-DE" dirty="0" err="1" smtClean="0"/>
              <a:t>Subline</a:t>
            </a:r>
            <a:r>
              <a:rPr lang="de-DE" dirty="0" smtClean="0"/>
              <a:t> optional</a:t>
            </a:r>
            <a:br>
              <a:rPr lang="de-DE" dirty="0" smtClean="0"/>
            </a:br>
            <a:r>
              <a:rPr lang="de-DE" dirty="0" smtClean="0"/>
              <a:t>auch zweizeilig</a:t>
            </a:r>
          </a:p>
        </p:txBody>
      </p:sp>
      <p:pic>
        <p:nvPicPr>
          <p:cNvPr id="4" name="Bild 3" descr="triplesense_reply_logo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6315" y="4506411"/>
            <a:ext cx="1584000" cy="794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8548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| Grau">
    <p:bg>
      <p:bgPr>
        <a:blipFill dpi="0" rotWithShape="1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431800" y="908720"/>
            <a:ext cx="8172450" cy="169200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6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65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 smtClean="0"/>
              <a:t>Titel der Präsentation auch zweizeilig</a:t>
            </a:r>
            <a:endParaRPr lang="de-DE" dirty="0"/>
          </a:p>
        </p:txBody>
      </p:sp>
      <p:sp>
        <p:nvSpPr>
          <p:cNvPr id="7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431800" y="2637470"/>
            <a:ext cx="8172450" cy="8280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500" b="0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0"/>
              </a:spcBef>
              <a:buNone/>
              <a:defRPr sz="2500" b="0" baseline="0">
                <a:solidFill>
                  <a:schemeClr val="bg1"/>
                </a:solidFill>
                <a:latin typeface="+mj-lt"/>
              </a:defRPr>
            </a:lvl2pPr>
            <a:lvl3pPr marL="0" indent="0" algn="l">
              <a:spcBef>
                <a:spcPts val="0"/>
              </a:spcBef>
              <a:buNone/>
              <a:defRPr sz="2500">
                <a:solidFill>
                  <a:schemeClr val="bg1"/>
                </a:solidFill>
                <a:latin typeface="+mj-lt"/>
              </a:defRPr>
            </a:lvl3pPr>
            <a:lvl4pPr marL="0" indent="0" algn="l">
              <a:spcBef>
                <a:spcPts val="0"/>
              </a:spcBef>
              <a:buNone/>
              <a:defRPr sz="2500">
                <a:solidFill>
                  <a:schemeClr val="bg1"/>
                </a:solidFill>
                <a:latin typeface="+mj-lt"/>
              </a:defRPr>
            </a:lvl4pPr>
            <a:lvl5pPr marL="0" indent="0" algn="l">
              <a:spcBef>
                <a:spcPts val="0"/>
              </a:spcBef>
              <a:buNone/>
              <a:defRPr sz="2500" b="0">
                <a:solidFill>
                  <a:schemeClr val="bg1"/>
                </a:solidFill>
                <a:latin typeface="+mj-lt"/>
              </a:defRPr>
            </a:lvl5pPr>
            <a:lvl6pPr marL="0" indent="0" algn="l">
              <a:spcBef>
                <a:spcPts val="0"/>
              </a:spcBef>
              <a:buNone/>
              <a:defRPr sz="2500">
                <a:solidFill>
                  <a:schemeClr val="bg1"/>
                </a:solidFill>
                <a:latin typeface="+mj-lt"/>
              </a:defRPr>
            </a:lvl6pPr>
            <a:lvl7pPr marL="0" indent="0" algn="l">
              <a:spcBef>
                <a:spcPts val="0"/>
              </a:spcBef>
              <a:buNone/>
              <a:defRPr sz="2500">
                <a:solidFill>
                  <a:schemeClr val="bg1"/>
                </a:solidFill>
                <a:latin typeface="+mj-lt"/>
              </a:defRPr>
            </a:lvl7pPr>
            <a:lvl8pPr marL="0" indent="0" algn="l">
              <a:spcBef>
                <a:spcPts val="0"/>
              </a:spcBef>
              <a:buNone/>
              <a:defRPr sz="2500">
                <a:solidFill>
                  <a:schemeClr val="bg1"/>
                </a:solidFill>
                <a:latin typeface="+mj-lt"/>
              </a:defRPr>
            </a:lvl8pPr>
            <a:lvl9pPr marL="0" indent="0" algn="l">
              <a:spcBef>
                <a:spcPts val="0"/>
              </a:spcBef>
              <a:buNone/>
              <a:defRPr sz="250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de-DE" dirty="0" err="1" smtClean="0"/>
              <a:t>Subline</a:t>
            </a:r>
            <a:r>
              <a:rPr lang="de-DE" dirty="0" smtClean="0"/>
              <a:t> optional</a:t>
            </a:r>
            <a:br>
              <a:rPr lang="de-DE" dirty="0" smtClean="0"/>
            </a:br>
            <a:r>
              <a:rPr lang="de-DE" dirty="0" smtClean="0"/>
              <a:t>auch zweizeilig</a:t>
            </a:r>
          </a:p>
        </p:txBody>
      </p:sp>
      <p:pic>
        <p:nvPicPr>
          <p:cNvPr id="4" name="Bild 3" descr="triplesense_reply_logo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6315" y="4506411"/>
            <a:ext cx="1584000" cy="794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3242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 smtClean="0"/>
              <a:t>Agendatitel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31800" y="1690688"/>
            <a:ext cx="8172450" cy="4248000"/>
          </a:xfrm>
        </p:spPr>
        <p:txBody>
          <a:bodyPr anchor="b" anchorCtr="0"/>
          <a:lstStyle>
            <a:lvl1pPr marL="468000" indent="-468000">
              <a:spcBef>
                <a:spcPts val="650"/>
              </a:spcBef>
              <a:buSzPct val="100000"/>
              <a:buFont typeface="+mj-lt"/>
              <a:buAutoNum type="arabicPeriod"/>
              <a:defRPr sz="2500" b="0">
                <a:solidFill>
                  <a:schemeClr val="tx2"/>
                </a:solidFill>
              </a:defRPr>
            </a:lvl1pPr>
            <a:lvl2pPr marL="468000" indent="-468000">
              <a:spcBef>
                <a:spcPts val="650"/>
              </a:spcBef>
              <a:buSzPct val="100000"/>
              <a:buFont typeface="+mj-lt"/>
              <a:buAutoNum type="arabicPeriod"/>
              <a:defRPr sz="2500" b="0">
                <a:solidFill>
                  <a:schemeClr val="tx2"/>
                </a:solidFill>
              </a:defRPr>
            </a:lvl2pPr>
            <a:lvl3pPr marL="468000" indent="-468000">
              <a:spcBef>
                <a:spcPts val="650"/>
              </a:spcBef>
              <a:buSzPct val="100000"/>
              <a:buFont typeface="+mj-lt"/>
              <a:buAutoNum type="arabicPeriod"/>
              <a:defRPr sz="2500" b="0">
                <a:solidFill>
                  <a:schemeClr val="tx2"/>
                </a:solidFill>
              </a:defRPr>
            </a:lvl3pPr>
            <a:lvl4pPr marL="468000" indent="-468000">
              <a:spcBef>
                <a:spcPts val="650"/>
              </a:spcBef>
              <a:buSzPct val="100000"/>
              <a:buFont typeface="+mj-lt"/>
              <a:buAutoNum type="arabicPeriod"/>
              <a:defRPr sz="2500" b="0">
                <a:solidFill>
                  <a:schemeClr val="tx2"/>
                </a:solidFill>
              </a:defRPr>
            </a:lvl4pPr>
            <a:lvl5pPr marL="468000" indent="-468000">
              <a:spcBef>
                <a:spcPts val="650"/>
              </a:spcBef>
              <a:buSzPct val="100000"/>
              <a:buFont typeface="+mj-lt"/>
              <a:buAutoNum type="arabicPeriod"/>
              <a:defRPr sz="2500" b="0">
                <a:solidFill>
                  <a:schemeClr val="tx2"/>
                </a:solidFill>
              </a:defRPr>
            </a:lvl5pPr>
            <a:lvl6pPr marL="468000" indent="-468000">
              <a:spcBef>
                <a:spcPts val="650"/>
              </a:spcBef>
              <a:buSzPct val="100000"/>
              <a:buFont typeface="+mj-lt"/>
              <a:buAutoNum type="arabicPeriod"/>
              <a:defRPr sz="2500" b="0">
                <a:solidFill>
                  <a:schemeClr val="tx2"/>
                </a:solidFill>
              </a:defRPr>
            </a:lvl6pPr>
            <a:lvl7pPr marL="468000" indent="-468000">
              <a:spcBef>
                <a:spcPts val="650"/>
              </a:spcBef>
              <a:buSzPct val="100000"/>
              <a:buFont typeface="+mj-lt"/>
              <a:buAutoNum type="arabicPeriod"/>
              <a:defRPr sz="2500" b="0">
                <a:solidFill>
                  <a:schemeClr val="tx2"/>
                </a:solidFill>
              </a:defRPr>
            </a:lvl7pPr>
            <a:lvl8pPr marL="468000" indent="-468000">
              <a:spcBef>
                <a:spcPts val="650"/>
              </a:spcBef>
              <a:buSzPct val="100000"/>
              <a:buFont typeface="+mj-lt"/>
              <a:buAutoNum type="arabicPeriod"/>
              <a:defRPr sz="2500" b="0">
                <a:solidFill>
                  <a:schemeClr val="tx2"/>
                </a:solidFill>
              </a:defRPr>
            </a:lvl8pPr>
            <a:lvl9pPr marL="468000" indent="-468000">
              <a:spcBef>
                <a:spcPts val="650"/>
              </a:spcBef>
              <a:buSzPct val="100000"/>
              <a:buFont typeface="+mj-lt"/>
              <a:buAutoNum type="arabicPeriod"/>
              <a:defRPr sz="2500" b="0">
                <a:solidFill>
                  <a:schemeClr val="tx2"/>
                </a:solidFill>
              </a:defRPr>
            </a:lvl9pPr>
          </a:lstStyle>
          <a:p>
            <a:pPr lvl="0"/>
            <a:r>
              <a:rPr lang="de-DE" dirty="0" smtClean="0"/>
              <a:t>Agendapunkt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  <a:p>
            <a:pPr lvl="5"/>
            <a:r>
              <a:rPr lang="de-DE" dirty="0" smtClean="0"/>
              <a:t>Sechste Ebene</a:t>
            </a:r>
          </a:p>
          <a:p>
            <a:pPr lvl="6"/>
            <a:r>
              <a:rPr lang="de-DE" dirty="0" smtClean="0"/>
              <a:t>Siebte Ebene</a:t>
            </a:r>
          </a:p>
          <a:p>
            <a:pPr lvl="7"/>
            <a:r>
              <a:rPr lang="de-DE" dirty="0" smtClean="0"/>
              <a:t>Achte Ebene</a:t>
            </a:r>
          </a:p>
          <a:p>
            <a:pPr lvl="8"/>
            <a:r>
              <a:rPr lang="de-DE" dirty="0" smtClean="0"/>
              <a:t>Neunte Ebene</a:t>
            </a:r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080396" y="6516000"/>
            <a:ext cx="7056000" cy="180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0" indent="0" algn="l">
              <a:spcBef>
                <a:spcPts val="0"/>
              </a:spcBef>
              <a:buFont typeface="Arial" pitchFamily="34" charset="0"/>
              <a:buNone/>
              <a:defRPr sz="900">
                <a:solidFill>
                  <a:schemeClr val="tx1"/>
                </a:solidFill>
              </a:defRPr>
            </a:lvl1pPr>
          </a:lstStyle>
          <a:p>
            <a:r>
              <a:rPr lang="de-DE" smtClean="0"/>
              <a:t>Technik-Strategie 2015</a:t>
            </a:r>
            <a:endParaRPr lang="de-DE" dirty="0" smtClean="0"/>
          </a:p>
        </p:txBody>
      </p:sp>
      <p:sp>
        <p:nvSpPr>
          <p:cNvPr id="8" name="Foliennummernplatzhalter 6"/>
          <p:cNvSpPr>
            <a:spLocks noGrp="1"/>
          </p:cNvSpPr>
          <p:nvPr>
            <p:ph type="sldNum" sz="quarter" idx="4"/>
          </p:nvPr>
        </p:nvSpPr>
        <p:spPr>
          <a:xfrm>
            <a:off x="446277" y="6516000"/>
            <a:ext cx="540000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148C085F-FF76-4B29-9966-A5D18628D947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335190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Zwischenfolie | Grau">
    <p:bg>
      <p:bgPr>
        <a:blipFill dpi="0" rotWithShape="1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1"/>
          <p:cNvSpPr>
            <a:spLocks noGrp="1"/>
          </p:cNvSpPr>
          <p:nvPr>
            <p:ph type="ctrTitle" hasCustomPrompt="1"/>
          </p:nvPr>
        </p:nvSpPr>
        <p:spPr>
          <a:xfrm>
            <a:off x="431800" y="1619250"/>
            <a:ext cx="8172450" cy="338400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6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65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 smtClean="0"/>
              <a:t>Zwischentitel</a:t>
            </a:r>
            <a:br>
              <a:rPr lang="de-DE" dirty="0" smtClean="0"/>
            </a:br>
            <a:r>
              <a:rPr lang="de-DE" dirty="0" smtClean="0"/>
              <a:t>auch zweizeilig</a:t>
            </a:r>
            <a:br>
              <a:rPr lang="de-DE" dirty="0" smtClean="0"/>
            </a:br>
            <a:r>
              <a:rPr lang="de-DE" dirty="0" smtClean="0"/>
              <a:t>oder dreizeilig</a:t>
            </a:r>
            <a:br>
              <a:rPr lang="de-DE" dirty="0" smtClean="0"/>
            </a:br>
            <a:r>
              <a:rPr lang="de-DE" dirty="0" smtClean="0"/>
              <a:t>vielleicht auch vierzeilig</a:t>
            </a:r>
            <a:endParaRPr lang="de-DE" dirty="0"/>
          </a:p>
        </p:txBody>
      </p:sp>
      <p:sp>
        <p:nvSpPr>
          <p:cNvPr id="4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080396" y="6516000"/>
            <a:ext cx="7056000" cy="180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0" indent="0" algn="l">
              <a:spcBef>
                <a:spcPts val="0"/>
              </a:spcBef>
              <a:buFont typeface="Arial" pitchFamily="34" charset="0"/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de-DE" smtClean="0"/>
              <a:t>Technik-Strategie 2015</a:t>
            </a:r>
            <a:endParaRPr lang="de-DE" dirty="0" smtClean="0"/>
          </a:p>
        </p:txBody>
      </p:sp>
      <p:sp>
        <p:nvSpPr>
          <p:cNvPr id="6" name="Foliennummernplatzhalter 6"/>
          <p:cNvSpPr>
            <a:spLocks noGrp="1"/>
          </p:cNvSpPr>
          <p:nvPr>
            <p:ph type="sldNum" sz="quarter" idx="4"/>
          </p:nvPr>
        </p:nvSpPr>
        <p:spPr>
          <a:xfrm>
            <a:off x="446277" y="6516000"/>
            <a:ext cx="540000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900">
                <a:solidFill>
                  <a:schemeClr val="bg1"/>
                </a:solidFill>
              </a:defRPr>
            </a:lvl1pPr>
          </a:lstStyle>
          <a:p>
            <a:fld id="{148C085F-FF76-4B29-9966-A5D18628D947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7" name="Bild 6" descr="ts_reply_maennchen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0504" y="6381328"/>
            <a:ext cx="353893" cy="35067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Zwischenfolie | Taubenblau">
    <p:bg>
      <p:bgPr>
        <a:blipFill dpi="0" rotWithShape="1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1"/>
          <p:cNvSpPr>
            <a:spLocks noGrp="1"/>
          </p:cNvSpPr>
          <p:nvPr>
            <p:ph type="ctrTitle" hasCustomPrompt="1"/>
          </p:nvPr>
        </p:nvSpPr>
        <p:spPr>
          <a:xfrm>
            <a:off x="431800" y="1619250"/>
            <a:ext cx="8172450" cy="338400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6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65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 smtClean="0"/>
              <a:t>Zwischentitel</a:t>
            </a:r>
            <a:br>
              <a:rPr lang="de-DE" dirty="0" smtClean="0"/>
            </a:br>
            <a:r>
              <a:rPr lang="de-DE" dirty="0" smtClean="0"/>
              <a:t>auch zweizeilig</a:t>
            </a:r>
            <a:br>
              <a:rPr lang="de-DE" dirty="0" smtClean="0"/>
            </a:br>
            <a:r>
              <a:rPr lang="de-DE" dirty="0" smtClean="0"/>
              <a:t>oder dreizeilig</a:t>
            </a:r>
            <a:br>
              <a:rPr lang="de-DE" dirty="0" smtClean="0"/>
            </a:br>
            <a:r>
              <a:rPr lang="de-DE" dirty="0" smtClean="0"/>
              <a:t>vielleicht auch vierzeilig</a:t>
            </a:r>
            <a:endParaRPr lang="de-DE" dirty="0"/>
          </a:p>
        </p:txBody>
      </p:sp>
      <p:sp>
        <p:nvSpPr>
          <p:cNvPr id="4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080396" y="6516000"/>
            <a:ext cx="7056000" cy="180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0" indent="0" algn="l">
              <a:spcBef>
                <a:spcPts val="0"/>
              </a:spcBef>
              <a:buFont typeface="Arial" pitchFamily="34" charset="0"/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de-DE" smtClean="0"/>
              <a:t>Technik-Strategie 2015</a:t>
            </a:r>
            <a:endParaRPr lang="de-DE" dirty="0" smtClean="0"/>
          </a:p>
        </p:txBody>
      </p:sp>
      <p:sp>
        <p:nvSpPr>
          <p:cNvPr id="6" name="Foliennummernplatzhalter 6"/>
          <p:cNvSpPr>
            <a:spLocks noGrp="1"/>
          </p:cNvSpPr>
          <p:nvPr>
            <p:ph type="sldNum" sz="quarter" idx="4"/>
          </p:nvPr>
        </p:nvSpPr>
        <p:spPr>
          <a:xfrm>
            <a:off x="446277" y="6516000"/>
            <a:ext cx="540000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900">
                <a:solidFill>
                  <a:schemeClr val="bg1"/>
                </a:solidFill>
              </a:defRPr>
            </a:lvl1pPr>
          </a:lstStyle>
          <a:p>
            <a:fld id="{148C085F-FF76-4B29-9966-A5D18628D947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7" name="Bild 6" descr="ts_reply_maennchen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0504" y="6381328"/>
            <a:ext cx="353893" cy="350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0965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Zwischenfolie | Brombeer">
    <p:bg>
      <p:bgPr>
        <a:blipFill dpi="0" rotWithShape="1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1"/>
          <p:cNvSpPr>
            <a:spLocks noGrp="1"/>
          </p:cNvSpPr>
          <p:nvPr>
            <p:ph type="ctrTitle" hasCustomPrompt="1"/>
          </p:nvPr>
        </p:nvSpPr>
        <p:spPr>
          <a:xfrm>
            <a:off x="431800" y="1619250"/>
            <a:ext cx="8172450" cy="338400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6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65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 smtClean="0"/>
              <a:t>Zwischentitel</a:t>
            </a:r>
            <a:br>
              <a:rPr lang="de-DE" dirty="0" smtClean="0"/>
            </a:br>
            <a:r>
              <a:rPr lang="de-DE" dirty="0" smtClean="0"/>
              <a:t>auch zweizeilig</a:t>
            </a:r>
            <a:br>
              <a:rPr lang="de-DE" dirty="0" smtClean="0"/>
            </a:br>
            <a:r>
              <a:rPr lang="de-DE" dirty="0" smtClean="0"/>
              <a:t>oder dreizeilig</a:t>
            </a:r>
            <a:br>
              <a:rPr lang="de-DE" dirty="0" smtClean="0"/>
            </a:br>
            <a:r>
              <a:rPr lang="de-DE" dirty="0" smtClean="0"/>
              <a:t>vielleicht auch vierzeilig</a:t>
            </a:r>
            <a:endParaRPr lang="de-DE" dirty="0"/>
          </a:p>
        </p:txBody>
      </p:sp>
      <p:sp>
        <p:nvSpPr>
          <p:cNvPr id="4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080396" y="6516000"/>
            <a:ext cx="7056000" cy="180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0" indent="0" algn="l">
              <a:spcBef>
                <a:spcPts val="0"/>
              </a:spcBef>
              <a:buFont typeface="Arial" pitchFamily="34" charset="0"/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de-DE" smtClean="0"/>
              <a:t>Technik-Strategie 2015</a:t>
            </a:r>
            <a:endParaRPr lang="de-DE" dirty="0" smtClean="0"/>
          </a:p>
        </p:txBody>
      </p:sp>
      <p:sp>
        <p:nvSpPr>
          <p:cNvPr id="6" name="Foliennummernplatzhalter 6"/>
          <p:cNvSpPr>
            <a:spLocks noGrp="1"/>
          </p:cNvSpPr>
          <p:nvPr>
            <p:ph type="sldNum" sz="quarter" idx="4"/>
          </p:nvPr>
        </p:nvSpPr>
        <p:spPr>
          <a:xfrm>
            <a:off x="446277" y="6516000"/>
            <a:ext cx="540000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900">
                <a:solidFill>
                  <a:schemeClr val="bg1"/>
                </a:solidFill>
              </a:defRPr>
            </a:lvl1pPr>
          </a:lstStyle>
          <a:p>
            <a:fld id="{148C085F-FF76-4B29-9966-A5D18628D947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7" name="Bild 6" descr="ts_reply_maennchen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0504" y="6381328"/>
            <a:ext cx="353893" cy="350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2732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2.xml"/><Relationship Id="rId9" Type="http://schemas.openxmlformats.org/officeDocument/2006/relationships/slideLayout" Target="../slideLayouts/slideLayout9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3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34.xml"/><Relationship Id="rId35" Type="http://schemas.openxmlformats.org/officeDocument/2006/relationships/slideLayout" Target="../slideLayouts/slideLayout35.xml"/><Relationship Id="rId36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37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31800" y="467998"/>
            <a:ext cx="8172450" cy="115125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 dirty="0" smtClean="0"/>
              <a:t>Titel</a:t>
            </a:r>
            <a:br>
              <a:rPr lang="de-DE" dirty="0" smtClean="0"/>
            </a:br>
            <a:r>
              <a:rPr lang="de-DE" dirty="0" smtClean="0"/>
              <a:t>auch zweizeilig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32000" y="1692001"/>
            <a:ext cx="8172250" cy="460719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de-DE" dirty="0" smtClean="0"/>
              <a:t>Text  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  <a:p>
            <a:pPr lvl="5"/>
            <a:r>
              <a:rPr lang="de-DE" dirty="0" smtClean="0"/>
              <a:t>Sechste Ebene</a:t>
            </a:r>
          </a:p>
          <a:p>
            <a:pPr lvl="6"/>
            <a:r>
              <a:rPr lang="de-DE" dirty="0" smtClean="0"/>
              <a:t>Siebte Ebene</a:t>
            </a:r>
          </a:p>
          <a:p>
            <a:pPr lvl="7"/>
            <a:r>
              <a:rPr lang="de-DE" dirty="0" smtClean="0"/>
              <a:t>Achte Ebene</a:t>
            </a:r>
          </a:p>
          <a:p>
            <a:pPr lvl="8"/>
            <a:r>
              <a:rPr lang="de-DE" dirty="0" smtClean="0"/>
              <a:t>Neunte Ebene</a:t>
            </a:r>
            <a:endParaRPr lang="de-DE" dirty="0"/>
          </a:p>
        </p:txBody>
      </p:sp>
      <p:sp>
        <p:nvSpPr>
          <p:cNvPr id="19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080396" y="6516000"/>
            <a:ext cx="7056000" cy="180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0" indent="0" algn="l">
              <a:spcBef>
                <a:spcPts val="0"/>
              </a:spcBef>
              <a:buFont typeface="Arial" pitchFamily="34" charset="0"/>
              <a:buNone/>
              <a:defRPr sz="900">
                <a:solidFill>
                  <a:schemeClr val="tx1"/>
                </a:solidFill>
              </a:defRPr>
            </a:lvl1pPr>
          </a:lstStyle>
          <a:p>
            <a:r>
              <a:rPr lang="de-DE" smtClean="0"/>
              <a:t>Technik-Strategie 2015</a:t>
            </a:r>
            <a:endParaRPr lang="de-DE" dirty="0" smtClean="0"/>
          </a:p>
        </p:txBody>
      </p:sp>
      <p:sp>
        <p:nvSpPr>
          <p:cNvPr id="20" name="Foliennummernplatzhalter 6"/>
          <p:cNvSpPr>
            <a:spLocks noGrp="1"/>
          </p:cNvSpPr>
          <p:nvPr>
            <p:ph type="sldNum" sz="quarter" idx="4"/>
          </p:nvPr>
        </p:nvSpPr>
        <p:spPr>
          <a:xfrm>
            <a:off x="446277" y="6516000"/>
            <a:ext cx="540000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148C085F-FF76-4B29-9966-A5D18628D947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21" name="Bild 20" descr="ts_reply_maennchen.png"/>
          <p:cNvPicPr>
            <a:picLocks noChangeAspect="1"/>
          </p:cNvPicPr>
          <p:nvPr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0504" y="6381328"/>
            <a:ext cx="353893" cy="350676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  <p:sldLayoutId id="2147483703" r:id="rId5"/>
    <p:sldLayoutId id="2147483691" r:id="rId6"/>
    <p:sldLayoutId id="2147483664" r:id="rId7"/>
    <p:sldLayoutId id="2147483693" r:id="rId8"/>
    <p:sldLayoutId id="2147483694" r:id="rId9"/>
    <p:sldLayoutId id="2147483695" r:id="rId10"/>
    <p:sldLayoutId id="2147483696" r:id="rId11"/>
    <p:sldLayoutId id="2147483660" r:id="rId12"/>
    <p:sldLayoutId id="2147483690" r:id="rId13"/>
    <p:sldLayoutId id="2147483675" r:id="rId14"/>
    <p:sldLayoutId id="2147483676" r:id="rId15"/>
    <p:sldLayoutId id="2147483677" r:id="rId16"/>
    <p:sldLayoutId id="2147483678" r:id="rId17"/>
    <p:sldLayoutId id="2147483668" r:id="rId18"/>
    <p:sldLayoutId id="2147483659" r:id="rId19"/>
    <p:sldLayoutId id="2147483665" r:id="rId20"/>
    <p:sldLayoutId id="2147483697" r:id="rId21"/>
    <p:sldLayoutId id="2147483661" r:id="rId22"/>
    <p:sldLayoutId id="2147483698" r:id="rId23"/>
    <p:sldLayoutId id="2147483666" r:id="rId24"/>
    <p:sldLayoutId id="2147483689" r:id="rId25"/>
    <p:sldLayoutId id="2147483673" r:id="rId26"/>
    <p:sldLayoutId id="2147483669" r:id="rId27"/>
    <p:sldLayoutId id="2147483670" r:id="rId28"/>
    <p:sldLayoutId id="2147483671" r:id="rId29"/>
    <p:sldLayoutId id="2147483672" r:id="rId30"/>
    <p:sldLayoutId id="2147483704" r:id="rId31"/>
    <p:sldLayoutId id="2147483705" r:id="rId32"/>
    <p:sldLayoutId id="2147483706" r:id="rId33"/>
    <p:sldLayoutId id="2147483707" r:id="rId34"/>
    <p:sldLayoutId id="2147483708" r:id="rId35"/>
  </p:sldLayoutIdLst>
  <p:timing>
    <p:tnLst>
      <p:par>
        <p:cTn xmlns:p14="http://schemas.microsoft.com/office/powerpoint/2010/main" id="1" dur="indefinite" restart="never" nodeType="tmRoot"/>
      </p:par>
    </p:tnLst>
  </p:timing>
  <p:hf sldNum="0" hdr="0" dt="0"/>
  <p:txStyles>
    <p:titleStyle>
      <a:lvl1pPr marL="0" indent="0" algn="l" defTabSz="914400" rtl="0" eaLnBrk="1" latinLnBrk="0" hangingPunct="1">
        <a:lnSpc>
          <a:spcPts val="4500"/>
        </a:lnSpc>
        <a:spcBef>
          <a:spcPts val="0"/>
        </a:spcBef>
        <a:buFont typeface="Arial" pitchFamily="34" charset="0"/>
        <a:buNone/>
        <a:defRPr sz="4500" kern="120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ts val="720"/>
        </a:spcBef>
        <a:buFont typeface="Arial" pitchFamily="34" charset="0"/>
        <a:buNone/>
        <a:defRPr sz="3000" b="1" i="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spcBef>
          <a:spcPts val="720"/>
        </a:spcBef>
        <a:buFont typeface="Arial" pitchFamily="34" charset="0"/>
        <a:buNone/>
        <a:defRPr sz="3000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914400" rtl="0" eaLnBrk="1" latinLnBrk="0" hangingPunct="1">
        <a:spcBef>
          <a:spcPts val="600"/>
        </a:spcBef>
        <a:buFont typeface="Arial" pitchFamily="34" charset="0"/>
        <a:buNone/>
        <a:defRPr sz="2500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90000" indent="-90000" algn="l" defTabSz="914400" rtl="0" eaLnBrk="1" latinLnBrk="0" hangingPunct="1">
        <a:spcBef>
          <a:spcPts val="600"/>
        </a:spcBef>
        <a:buSzPct val="40000"/>
        <a:buFont typeface="Calibri" pitchFamily="34" charset="0"/>
        <a:buChar char="•"/>
        <a:defRPr sz="250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spcBef>
          <a:spcPts val="530"/>
        </a:spcBef>
        <a:buFont typeface="Arial" pitchFamily="34" charset="0"/>
        <a:buNone/>
        <a:defRPr sz="2000" b="1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90000" indent="-90000" algn="l" defTabSz="914400" rtl="0" eaLnBrk="1" latinLnBrk="0" hangingPunct="1">
        <a:spcBef>
          <a:spcPts val="430"/>
        </a:spcBef>
        <a:buSzPct val="40000"/>
        <a:buFont typeface="Calibri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90000" indent="-90000" algn="l" defTabSz="914400" rtl="0" eaLnBrk="1" latinLnBrk="0" hangingPunct="1">
        <a:spcBef>
          <a:spcPts val="385"/>
        </a:spcBef>
        <a:buSzPct val="40000"/>
        <a:buFont typeface="Calibri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" indent="-342900" algn="l" defTabSz="914400" rtl="0" eaLnBrk="1" latinLnBrk="0" hangingPunct="1">
        <a:spcBef>
          <a:spcPts val="385"/>
        </a:spcBef>
        <a:buSzPct val="80000"/>
        <a:buFont typeface="+mj-lt"/>
        <a:buAutoNum type="arabicPeriod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spcBef>
          <a:spcPts val="385"/>
        </a:spcBef>
        <a:buSzPct val="80000"/>
        <a:buFont typeface="+mj-lt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44.gif"/><Relationship Id="rId5" Type="http://schemas.openxmlformats.org/officeDocument/2006/relationships/image" Target="../media/image45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5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err="1"/>
              <a:t>Cost</a:t>
            </a:r>
            <a:r>
              <a:rPr lang="de-DE" dirty="0"/>
              <a:t> </a:t>
            </a:r>
            <a:r>
              <a:rPr lang="de-DE" sz="3000" dirty="0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t>(</a:t>
            </a:r>
            <a:r>
              <a:rPr lang="de-DE" sz="3000" dirty="0" err="1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t>under</a:t>
            </a:r>
            <a:r>
              <a:rPr lang="de-DE" sz="3000" dirty="0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t>)</a:t>
            </a:r>
            <a:r>
              <a:rPr lang="de-DE" dirty="0" err="1" smtClean="0"/>
              <a:t>Estimation</a:t>
            </a:r>
            <a:r>
              <a:rPr lang="de-DE" dirty="0" smtClean="0"/>
              <a:t> </a:t>
            </a:r>
            <a:r>
              <a:rPr lang="de-DE" dirty="0" err="1"/>
              <a:t>for</a:t>
            </a:r>
            <a:r>
              <a:rPr lang="de-DE" dirty="0"/>
              <a:t> Software Development</a:t>
            </a:r>
            <a:br>
              <a:rPr lang="de-DE" dirty="0"/>
            </a:br>
            <a:r>
              <a:rPr lang="de-DE" dirty="0"/>
              <a:t>	</a:t>
            </a:r>
            <a:endParaRPr lang="en-US" sz="3000" dirty="0"/>
          </a:p>
        </p:txBody>
      </p:sp>
      <p:sp>
        <p:nvSpPr>
          <p:cNvPr id="2" name="Textfeld 1"/>
          <p:cNvSpPr txBox="1"/>
          <p:nvPr/>
        </p:nvSpPr>
        <p:spPr>
          <a:xfrm>
            <a:off x="2555776" y="2797153"/>
            <a:ext cx="3312368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de-DE" sz="3200" dirty="0" err="1">
                <a:solidFill>
                  <a:schemeClr val="bg1"/>
                </a:solidFill>
              </a:rPr>
              <a:t>Analogies</a:t>
            </a:r>
            <a:r>
              <a:rPr lang="de-DE" sz="3200" dirty="0">
                <a:solidFill>
                  <a:schemeClr val="bg1"/>
                </a:solidFill>
              </a:rPr>
              <a:t>, </a:t>
            </a:r>
            <a:endParaRPr lang="de-DE" sz="3200" dirty="0" smtClean="0">
              <a:solidFill>
                <a:schemeClr val="bg1"/>
              </a:solidFill>
            </a:endParaRPr>
          </a:p>
          <a:p>
            <a:pPr algn="ctr"/>
            <a:r>
              <a:rPr lang="de-DE" sz="3200" dirty="0">
                <a:solidFill>
                  <a:schemeClr val="bg1"/>
                </a:solidFill>
              </a:rPr>
              <a:t>	</a:t>
            </a:r>
            <a:r>
              <a:rPr lang="de-DE" sz="3200" dirty="0" err="1" smtClean="0">
                <a:solidFill>
                  <a:schemeClr val="bg1"/>
                </a:solidFill>
              </a:rPr>
              <a:t>Anecdotes</a:t>
            </a:r>
            <a:endParaRPr lang="de-DE" sz="3200" dirty="0">
              <a:solidFill>
                <a:schemeClr val="bg1"/>
              </a:solidFill>
            </a:endParaRPr>
          </a:p>
          <a:p>
            <a:pPr algn="ctr"/>
            <a:r>
              <a:rPr lang="de-DE" sz="3200" dirty="0" smtClean="0">
                <a:solidFill>
                  <a:schemeClr val="bg1"/>
                </a:solidFill>
              </a:rPr>
              <a:t>		</a:t>
            </a:r>
            <a:r>
              <a:rPr lang="de-DE" sz="3200" dirty="0" err="1" smtClean="0">
                <a:solidFill>
                  <a:schemeClr val="bg1"/>
                </a:solidFill>
              </a:rPr>
              <a:t>and</a:t>
            </a:r>
            <a:r>
              <a:rPr lang="de-DE" sz="3200" dirty="0" smtClean="0">
                <a:solidFill>
                  <a:schemeClr val="bg1"/>
                </a:solidFill>
              </a:rPr>
              <a:t> </a:t>
            </a:r>
            <a:r>
              <a:rPr lang="de-DE" sz="3200" dirty="0">
                <a:solidFill>
                  <a:schemeClr val="bg1"/>
                </a:solidFill>
              </a:rPr>
              <a:t>Analysis</a:t>
            </a:r>
            <a:endParaRPr lang="de-DE" sz="3000" dirty="0" smtClean="0">
              <a:solidFill>
                <a:schemeClr val="bg1"/>
              </a:solidFill>
            </a:endParaRPr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459" y="4869160"/>
            <a:ext cx="1625600" cy="162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2832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 4" descr="Apollo11-0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16" y="4149080"/>
            <a:ext cx="3644481" cy="2512604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67544" y="467998"/>
            <a:ext cx="8172450" cy="1151252"/>
          </a:xfrm>
        </p:spPr>
        <p:txBody>
          <a:bodyPr/>
          <a:lstStyle/>
          <a:p>
            <a:r>
              <a:rPr lang="de-DE" dirty="0" err="1" smtClean="0"/>
              <a:t>Methodology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Estimation</a:t>
            </a:r>
            <a:endParaRPr lang="de-DE" dirty="0"/>
          </a:p>
        </p:txBody>
      </p:sp>
      <p:sp>
        <p:nvSpPr>
          <p:cNvPr id="3" name="Rechteck 2"/>
          <p:cNvSpPr/>
          <p:nvPr/>
        </p:nvSpPr>
        <p:spPr>
          <a:xfrm>
            <a:off x="504056" y="1196752"/>
            <a:ext cx="543609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2200" dirty="0">
              <a:solidFill>
                <a:srgbClr val="46627B"/>
              </a:solidFill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380276" y="1196752"/>
            <a:ext cx="587795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000" i="1" dirty="0" smtClean="0"/>
              <a:t>„Technology </a:t>
            </a:r>
            <a:r>
              <a:rPr lang="de-DE" sz="2000" i="1" dirty="0" err="1"/>
              <a:t>is</a:t>
            </a:r>
            <a:r>
              <a:rPr lang="de-DE" sz="2000" i="1" dirty="0"/>
              <a:t> </a:t>
            </a:r>
            <a:r>
              <a:rPr lang="de-DE" sz="2000" i="1" dirty="0" err="1"/>
              <a:t>neither</a:t>
            </a:r>
            <a:r>
              <a:rPr lang="de-DE" sz="2000" i="1" dirty="0"/>
              <a:t> </a:t>
            </a:r>
            <a:r>
              <a:rPr lang="de-DE" sz="2000" i="1" dirty="0" err="1"/>
              <a:t>good</a:t>
            </a:r>
            <a:r>
              <a:rPr lang="de-DE" sz="2000" i="1" dirty="0"/>
              <a:t> </a:t>
            </a:r>
            <a:r>
              <a:rPr lang="de-DE" sz="2000" i="1" dirty="0" err="1"/>
              <a:t>nor</a:t>
            </a:r>
            <a:r>
              <a:rPr lang="de-DE" sz="2000" i="1" dirty="0"/>
              <a:t> </a:t>
            </a:r>
            <a:r>
              <a:rPr lang="de-DE" sz="2000" i="1" dirty="0" err="1"/>
              <a:t>bad</a:t>
            </a:r>
            <a:r>
              <a:rPr lang="de-DE" sz="2000" i="1" dirty="0"/>
              <a:t>; </a:t>
            </a:r>
            <a:r>
              <a:rPr lang="de-DE" sz="2000" i="1" dirty="0" err="1"/>
              <a:t>nor</a:t>
            </a:r>
            <a:r>
              <a:rPr lang="de-DE" sz="2000" i="1" dirty="0"/>
              <a:t> </a:t>
            </a:r>
            <a:r>
              <a:rPr lang="de-DE" sz="2000" i="1" dirty="0" err="1"/>
              <a:t>is</a:t>
            </a:r>
            <a:r>
              <a:rPr lang="de-DE" sz="2000" i="1" dirty="0"/>
              <a:t> </a:t>
            </a:r>
            <a:r>
              <a:rPr lang="de-DE" sz="2000" i="1" dirty="0" err="1"/>
              <a:t>it</a:t>
            </a:r>
            <a:r>
              <a:rPr lang="de-DE" sz="2000" i="1" dirty="0"/>
              <a:t> neutral</a:t>
            </a:r>
            <a:r>
              <a:rPr lang="de-DE" sz="2000" i="1" dirty="0" smtClean="0"/>
              <a:t>.“</a:t>
            </a:r>
          </a:p>
          <a:p>
            <a:r>
              <a:rPr lang="de-DE" sz="2000" i="1" dirty="0" smtClean="0"/>
              <a:t>~ </a:t>
            </a:r>
            <a:r>
              <a:rPr lang="de-DE" sz="2000" i="1" dirty="0" err="1" smtClean="0"/>
              <a:t>Kranzberg's</a:t>
            </a:r>
            <a:r>
              <a:rPr lang="de-DE" sz="2000" i="1" dirty="0" smtClean="0"/>
              <a:t> </a:t>
            </a:r>
            <a:r>
              <a:rPr lang="de-DE" sz="2000" i="1" dirty="0" err="1" smtClean="0"/>
              <a:t>first</a:t>
            </a:r>
            <a:r>
              <a:rPr lang="de-DE" sz="2000" i="1" dirty="0" smtClean="0"/>
              <a:t> </a:t>
            </a:r>
            <a:r>
              <a:rPr lang="de-DE" sz="2000" i="1" dirty="0" err="1" smtClean="0"/>
              <a:t>law</a:t>
            </a:r>
            <a:r>
              <a:rPr lang="de-DE" sz="2000" i="1" dirty="0" smtClean="0"/>
              <a:t> </a:t>
            </a:r>
            <a:r>
              <a:rPr lang="de-DE" sz="2000" i="1" dirty="0" err="1"/>
              <a:t>of</a:t>
            </a:r>
            <a:r>
              <a:rPr lang="de-DE" sz="2000" i="1" dirty="0"/>
              <a:t> </a:t>
            </a:r>
            <a:r>
              <a:rPr lang="de-DE" sz="2000" i="1" dirty="0" err="1"/>
              <a:t>technology</a:t>
            </a:r>
            <a:r>
              <a:rPr lang="de-DE" sz="2000" i="1" dirty="0"/>
              <a:t> </a:t>
            </a:r>
            <a:endParaRPr lang="de-DE" sz="2000" i="1" dirty="0">
              <a:solidFill>
                <a:srgbClr val="46627B"/>
              </a:solidFill>
            </a:endParaRPr>
          </a:p>
        </p:txBody>
      </p:sp>
      <p:sp>
        <p:nvSpPr>
          <p:cNvPr id="7" name="Untertitel 1"/>
          <p:cNvSpPr txBox="1">
            <a:spLocks/>
          </p:cNvSpPr>
          <p:nvPr/>
        </p:nvSpPr>
        <p:spPr>
          <a:xfrm>
            <a:off x="467544" y="3616300"/>
            <a:ext cx="8172200" cy="4277196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i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/>
              <a:buChar char="•"/>
            </a:pPr>
            <a:r>
              <a:rPr lang="de-DE" sz="2700" dirty="0" err="1" smtClean="0">
                <a:solidFill>
                  <a:schemeClr val="accent1"/>
                </a:solidFill>
              </a:rPr>
              <a:t>Don‘t</a:t>
            </a:r>
            <a:r>
              <a:rPr lang="de-DE" sz="2700" dirty="0" smtClean="0">
                <a:solidFill>
                  <a:schemeClr val="accent1"/>
                </a:solidFill>
              </a:rPr>
              <a:t> rate </a:t>
            </a:r>
            <a:r>
              <a:rPr lang="de-DE" sz="2700" dirty="0" err="1" smtClean="0">
                <a:solidFill>
                  <a:schemeClr val="accent1"/>
                </a:solidFill>
              </a:rPr>
              <a:t>the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algorithms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above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the</a:t>
            </a:r>
            <a:r>
              <a:rPr lang="de-DE" sz="2700" dirty="0" smtClean="0">
                <a:solidFill>
                  <a:schemeClr val="accent1"/>
                </a:solidFill>
              </a:rPr>
              <a:t> human </a:t>
            </a:r>
            <a:r>
              <a:rPr lang="de-DE" sz="2700" dirty="0" err="1" smtClean="0">
                <a:solidFill>
                  <a:schemeClr val="accent1"/>
                </a:solidFill>
              </a:rPr>
              <a:t>factors</a:t>
            </a:r>
            <a:endParaRPr lang="de-DE" sz="2700" dirty="0" smtClean="0">
              <a:solidFill>
                <a:schemeClr val="accent1"/>
              </a:solidFill>
            </a:endParaRPr>
          </a:p>
          <a:p>
            <a:pPr marL="457200" indent="-457200">
              <a:buFont typeface="Arial"/>
              <a:buChar char="•"/>
            </a:pPr>
            <a:r>
              <a:rPr lang="de-DE" sz="2700" dirty="0" smtClean="0">
                <a:solidFill>
                  <a:schemeClr val="accent1"/>
                </a:solidFill>
              </a:rPr>
              <a:t>All </a:t>
            </a:r>
            <a:r>
              <a:rPr lang="de-DE" sz="2700" dirty="0" err="1" smtClean="0">
                <a:solidFill>
                  <a:schemeClr val="accent1"/>
                </a:solidFill>
              </a:rPr>
              <a:t>factors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which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lead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to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overruns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are</a:t>
            </a:r>
            <a:r>
              <a:rPr lang="de-DE" sz="2700" dirty="0" smtClean="0">
                <a:solidFill>
                  <a:schemeClr val="accent1"/>
                </a:solidFill>
              </a:rPr>
              <a:t> human in </a:t>
            </a:r>
            <a:r>
              <a:rPr lang="de-DE" sz="2700" dirty="0" err="1" smtClean="0">
                <a:solidFill>
                  <a:schemeClr val="accent1"/>
                </a:solidFill>
              </a:rPr>
              <a:t>origin</a:t>
            </a:r>
            <a:endParaRPr lang="de-DE" sz="2700" dirty="0" smtClean="0">
              <a:solidFill>
                <a:schemeClr val="accent1"/>
              </a:solidFill>
            </a:endParaRPr>
          </a:p>
          <a:p>
            <a:pPr marL="457200" indent="-457200">
              <a:buFont typeface="Arial"/>
              <a:buChar char="•"/>
            </a:pPr>
            <a:r>
              <a:rPr lang="de-DE" sz="2700" dirty="0" smtClean="0">
                <a:solidFill>
                  <a:schemeClr val="accent1"/>
                </a:solidFill>
              </a:rPr>
              <a:t>As </a:t>
            </a:r>
            <a:r>
              <a:rPr lang="de-DE" sz="2700" dirty="0">
                <a:solidFill>
                  <a:schemeClr val="accent1"/>
                </a:solidFill>
              </a:rPr>
              <a:t>a </a:t>
            </a:r>
            <a:r>
              <a:rPr lang="de-DE" sz="2700" dirty="0" err="1">
                <a:solidFill>
                  <a:schemeClr val="accent1"/>
                </a:solidFill>
              </a:rPr>
              <a:t>corollary</a:t>
            </a:r>
            <a:r>
              <a:rPr lang="de-DE" sz="2700" dirty="0">
                <a:solidFill>
                  <a:schemeClr val="accent1"/>
                </a:solidFill>
              </a:rPr>
              <a:t>, </a:t>
            </a:r>
            <a:r>
              <a:rPr lang="de-DE" sz="2700" dirty="0" err="1" smtClean="0">
                <a:solidFill>
                  <a:schemeClr val="accent1"/>
                </a:solidFill>
              </a:rPr>
              <a:t>success</a:t>
            </a:r>
            <a:r>
              <a:rPr lang="de-DE" sz="2700" dirty="0" smtClean="0">
                <a:solidFill>
                  <a:schemeClr val="accent1"/>
                </a:solidFill>
              </a:rPr>
              <a:t> will</a:t>
            </a:r>
            <a:br>
              <a:rPr lang="de-DE" sz="2700" dirty="0" smtClean="0">
                <a:solidFill>
                  <a:schemeClr val="accent1"/>
                </a:solidFill>
              </a:rPr>
            </a:br>
            <a:r>
              <a:rPr lang="de-DE" sz="2700" dirty="0" err="1" smtClean="0">
                <a:solidFill>
                  <a:schemeClr val="accent1"/>
                </a:solidFill>
              </a:rPr>
              <a:t>never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be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caused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by</a:t>
            </a:r>
            <a:r>
              <a:rPr lang="de-DE" sz="2700" dirty="0">
                <a:solidFill>
                  <a:schemeClr val="accent1"/>
                </a:solidFill>
              </a:rPr>
              <a:t/>
            </a:r>
            <a:br>
              <a:rPr lang="de-DE" sz="2700" dirty="0">
                <a:solidFill>
                  <a:schemeClr val="accent1"/>
                </a:solidFill>
              </a:rPr>
            </a:br>
            <a:r>
              <a:rPr lang="de-DE" sz="2700" dirty="0" err="1" smtClean="0">
                <a:solidFill>
                  <a:schemeClr val="accent1"/>
                </a:solidFill>
              </a:rPr>
              <a:t>the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technology</a:t>
            </a:r>
            <a:endParaRPr lang="de-DE" sz="2700" dirty="0" smtClean="0">
              <a:solidFill>
                <a:schemeClr val="accent1"/>
              </a:solidFill>
            </a:endParaRPr>
          </a:p>
          <a:p>
            <a:pPr marL="457200" indent="-457200">
              <a:buFont typeface="Arial"/>
              <a:buChar char="•"/>
            </a:pPr>
            <a:r>
              <a:rPr lang="de-DE" sz="2700" dirty="0" err="1" smtClean="0">
                <a:solidFill>
                  <a:schemeClr val="accent1"/>
                </a:solidFill>
              </a:rPr>
              <a:t>Know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the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methods</a:t>
            </a:r>
            <a:r>
              <a:rPr lang="de-DE" sz="2700" dirty="0" smtClean="0">
                <a:solidFill>
                  <a:schemeClr val="accent1"/>
                </a:solidFill>
              </a:rPr>
              <a:t>,</a:t>
            </a:r>
            <a:br>
              <a:rPr lang="de-DE" sz="2700" dirty="0" smtClean="0">
                <a:solidFill>
                  <a:schemeClr val="accent1"/>
                </a:solidFill>
              </a:rPr>
            </a:br>
            <a:r>
              <a:rPr lang="de-DE" sz="2700" dirty="0" err="1" smtClean="0">
                <a:solidFill>
                  <a:schemeClr val="accent1"/>
                </a:solidFill>
              </a:rPr>
              <a:t>know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the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people</a:t>
            </a:r>
            <a:endParaRPr lang="de-DE" sz="2700" dirty="0" smtClean="0">
              <a:solidFill>
                <a:schemeClr val="accent1"/>
              </a:solidFill>
            </a:endParaRPr>
          </a:p>
          <a:p>
            <a:pPr marL="457200" indent="-457200">
              <a:buFont typeface="Arial"/>
              <a:buChar char="•"/>
            </a:pPr>
            <a:r>
              <a:rPr lang="de-DE" sz="2700" dirty="0">
                <a:solidFill>
                  <a:schemeClr val="accent1"/>
                </a:solidFill>
              </a:rPr>
              <a:t>WTHDTDADAWDICSM(T&amp;M)...??</a:t>
            </a:r>
            <a:r>
              <a:rPr lang="de-DE" sz="2700" dirty="0" smtClean="0">
                <a:solidFill>
                  <a:schemeClr val="accent1"/>
                </a:solidFill>
              </a:rPr>
              <a:t>?</a:t>
            </a:r>
            <a:endParaRPr lang="de-DE" sz="2700" dirty="0">
              <a:solidFill>
                <a:schemeClr val="accent1"/>
              </a:solidFill>
            </a:endParaRPr>
          </a:p>
          <a:p>
            <a:pPr marL="457200" indent="-457200">
              <a:buFont typeface="Arial"/>
              <a:buChar char="•"/>
            </a:pPr>
            <a:endParaRPr lang="de-DE" sz="2700" dirty="0" smtClean="0">
              <a:solidFill>
                <a:schemeClr val="accent1"/>
              </a:solidFill>
            </a:endParaRPr>
          </a:p>
          <a:p>
            <a:pPr marL="457200" lvl="1" indent="-457200">
              <a:buFont typeface="Arial"/>
              <a:buChar char="•"/>
            </a:pPr>
            <a:r>
              <a:rPr lang="de-DE" sz="2700" dirty="0" smtClean="0">
                <a:solidFill>
                  <a:schemeClr val="accent1"/>
                </a:solidFill>
              </a:rPr>
              <a:t>			</a:t>
            </a:r>
          </a:p>
          <a:p>
            <a:pPr marL="457200" indent="-457200">
              <a:buFont typeface="Arial"/>
              <a:buChar char="•"/>
            </a:pPr>
            <a:endParaRPr lang="en-US" sz="2700" dirty="0" smtClean="0"/>
          </a:p>
          <a:p>
            <a:pPr lvl="2"/>
            <a:endParaRPr lang="en-US" sz="2700" dirty="0" smtClean="0"/>
          </a:p>
        </p:txBody>
      </p:sp>
      <p:sp>
        <p:nvSpPr>
          <p:cNvPr id="8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1080396" y="6516000"/>
            <a:ext cx="7056000" cy="180000"/>
          </a:xfrm>
        </p:spPr>
        <p:txBody>
          <a:bodyPr/>
          <a:lstStyle/>
          <a:p>
            <a:r>
              <a:rPr lang="de-DE" dirty="0"/>
              <a:t>Webmontag Frankfurt, </a:t>
            </a:r>
            <a:r>
              <a:rPr lang="de-DE" dirty="0" err="1"/>
              <a:t>January</a:t>
            </a:r>
            <a:r>
              <a:rPr lang="de-DE" dirty="0"/>
              <a:t> 9th, 2017</a:t>
            </a:r>
          </a:p>
        </p:txBody>
      </p:sp>
    </p:spTree>
    <p:extLst>
      <p:ext uri="{BB962C8B-B14F-4D97-AF65-F5344CB8AC3E}">
        <p14:creationId xmlns:p14="http://schemas.microsoft.com/office/powerpoint/2010/main" val="25269389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 5" descr="Apollo11-0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32" y="3900670"/>
            <a:ext cx="4283968" cy="2954213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67544" y="467998"/>
            <a:ext cx="8172450" cy="1151252"/>
          </a:xfrm>
        </p:spPr>
        <p:txBody>
          <a:bodyPr/>
          <a:lstStyle/>
          <a:p>
            <a:r>
              <a:rPr lang="de-DE" dirty="0" err="1" smtClean="0"/>
              <a:t>Methodology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Estimation</a:t>
            </a:r>
            <a:endParaRPr lang="de-DE" dirty="0"/>
          </a:p>
        </p:txBody>
      </p:sp>
      <p:sp>
        <p:nvSpPr>
          <p:cNvPr id="3" name="Rechteck 2"/>
          <p:cNvSpPr/>
          <p:nvPr/>
        </p:nvSpPr>
        <p:spPr>
          <a:xfrm>
            <a:off x="504056" y="1196752"/>
            <a:ext cx="543609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2200" dirty="0">
              <a:solidFill>
                <a:srgbClr val="46627B"/>
              </a:solidFill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380276" y="1196752"/>
            <a:ext cx="629899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000" i="1" dirty="0" smtClean="0"/>
              <a:t>„Budget </a:t>
            </a:r>
            <a:r>
              <a:rPr lang="de-DE" sz="2000" i="1" dirty="0" err="1"/>
              <a:t>constraints</a:t>
            </a:r>
            <a:r>
              <a:rPr lang="de-DE" sz="2000" i="1" dirty="0"/>
              <a:t> </a:t>
            </a:r>
            <a:r>
              <a:rPr lang="de-DE" sz="2000" i="1" dirty="0" err="1"/>
              <a:t>imply</a:t>
            </a:r>
            <a:r>
              <a:rPr lang="de-DE" sz="2000" i="1" dirty="0"/>
              <a:t> </a:t>
            </a:r>
            <a:r>
              <a:rPr lang="de-DE" sz="2000" i="1" dirty="0" err="1"/>
              <a:t>that</a:t>
            </a:r>
            <a:r>
              <a:rPr lang="de-DE" sz="2000" i="1" dirty="0"/>
              <a:t> </a:t>
            </a:r>
            <a:r>
              <a:rPr lang="de-DE" sz="2000" i="1" dirty="0" err="1"/>
              <a:t>the</a:t>
            </a:r>
            <a:r>
              <a:rPr lang="de-DE" sz="2000" i="1" dirty="0"/>
              <a:t> </a:t>
            </a:r>
            <a:r>
              <a:rPr lang="de-DE" sz="2000" i="1" dirty="0" err="1"/>
              <a:t>values</a:t>
            </a:r>
            <a:r>
              <a:rPr lang="de-DE" sz="2000" i="1" dirty="0"/>
              <a:t> </a:t>
            </a:r>
            <a:r>
              <a:rPr lang="de-DE" sz="2000" i="1" dirty="0" err="1"/>
              <a:t>of</a:t>
            </a:r>
            <a:r>
              <a:rPr lang="de-DE" sz="2000" i="1" dirty="0"/>
              <a:t> </a:t>
            </a:r>
            <a:r>
              <a:rPr lang="de-DE" sz="2000" i="1" dirty="0" err="1"/>
              <a:t>excess</a:t>
            </a:r>
            <a:r>
              <a:rPr lang="de-DE" sz="2000" i="1" dirty="0"/>
              <a:t> </a:t>
            </a:r>
            <a:r>
              <a:rPr lang="de-DE" sz="2000" i="1" dirty="0" err="1" smtClean="0"/>
              <a:t>market</a:t>
            </a:r>
            <a:endParaRPr lang="de-DE" sz="2000" i="1" dirty="0" smtClean="0"/>
          </a:p>
          <a:p>
            <a:r>
              <a:rPr lang="de-DE" sz="2000" i="1" dirty="0" err="1" smtClean="0"/>
              <a:t>demands</a:t>
            </a:r>
            <a:r>
              <a:rPr lang="de-DE" sz="2000" i="1" dirty="0" smtClean="0"/>
              <a:t> </a:t>
            </a:r>
            <a:r>
              <a:rPr lang="de-DE" sz="2000" i="1" dirty="0"/>
              <a:t>must </a:t>
            </a:r>
            <a:r>
              <a:rPr lang="de-DE" sz="2000" i="1" dirty="0" err="1"/>
              <a:t>sum</a:t>
            </a:r>
            <a:r>
              <a:rPr lang="de-DE" sz="2000" i="1" dirty="0"/>
              <a:t> </a:t>
            </a:r>
            <a:r>
              <a:rPr lang="de-DE" sz="2000" i="1" dirty="0" err="1"/>
              <a:t>to</a:t>
            </a:r>
            <a:r>
              <a:rPr lang="de-DE" sz="2000" i="1" dirty="0"/>
              <a:t> </a:t>
            </a:r>
            <a:r>
              <a:rPr lang="de-DE" sz="2000" i="1" dirty="0" err="1" smtClean="0"/>
              <a:t>zero</a:t>
            </a:r>
            <a:r>
              <a:rPr lang="de-DE" sz="2000" i="1" dirty="0" smtClean="0"/>
              <a:t>.“ ~ </a:t>
            </a:r>
            <a:r>
              <a:rPr lang="de-DE" sz="2000" i="1" dirty="0" err="1" smtClean="0"/>
              <a:t>Walras</a:t>
            </a:r>
            <a:r>
              <a:rPr lang="de-DE" sz="2000" i="1" dirty="0" smtClean="0"/>
              <a:t>' </a:t>
            </a:r>
            <a:r>
              <a:rPr lang="de-DE" sz="2000" i="1" dirty="0" err="1" smtClean="0"/>
              <a:t>law</a:t>
            </a:r>
            <a:endParaRPr lang="de-DE" sz="2000" i="1" dirty="0">
              <a:solidFill>
                <a:srgbClr val="46627B"/>
              </a:solidFill>
            </a:endParaRPr>
          </a:p>
        </p:txBody>
      </p:sp>
      <p:sp>
        <p:nvSpPr>
          <p:cNvPr id="7" name="Untertitel 1"/>
          <p:cNvSpPr txBox="1">
            <a:spLocks/>
          </p:cNvSpPr>
          <p:nvPr/>
        </p:nvSpPr>
        <p:spPr>
          <a:xfrm>
            <a:off x="467544" y="231924"/>
            <a:ext cx="8172200" cy="4277196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i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/>
              <a:buChar char="•"/>
            </a:pPr>
            <a:r>
              <a:rPr lang="de-DE" sz="2700" dirty="0" smtClean="0">
                <a:solidFill>
                  <a:schemeClr val="accent1"/>
                </a:solidFill>
              </a:rPr>
              <a:t>The </a:t>
            </a:r>
            <a:r>
              <a:rPr lang="de-DE" sz="2700" dirty="0" err="1" smtClean="0">
                <a:solidFill>
                  <a:schemeClr val="accent1"/>
                </a:solidFill>
              </a:rPr>
              <a:t>most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pragmatic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method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is</a:t>
            </a:r>
            <a:r>
              <a:rPr lang="de-DE" sz="2700" dirty="0" smtClean="0">
                <a:solidFill>
                  <a:schemeClr val="accent1"/>
                </a:solidFill>
              </a:rPr>
              <a:t> „Play </a:t>
            </a:r>
            <a:r>
              <a:rPr lang="de-DE" sz="2700" dirty="0" err="1" smtClean="0">
                <a:solidFill>
                  <a:schemeClr val="accent1"/>
                </a:solidFill>
              </a:rPr>
              <a:t>to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win</a:t>
            </a:r>
            <a:r>
              <a:rPr lang="de-DE" sz="2700" dirty="0" smtClean="0">
                <a:solidFill>
                  <a:schemeClr val="accent1"/>
                </a:solidFill>
              </a:rPr>
              <a:t>“</a:t>
            </a:r>
          </a:p>
          <a:p>
            <a:pPr marL="457200" indent="-457200">
              <a:buFont typeface="Arial"/>
              <a:buChar char="•"/>
            </a:pPr>
            <a:r>
              <a:rPr lang="de-DE" sz="2700" dirty="0" err="1" smtClean="0">
                <a:solidFill>
                  <a:schemeClr val="accent1"/>
                </a:solidFill>
              </a:rPr>
              <a:t>Our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estimation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of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what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the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market</a:t>
            </a:r>
            <a:r>
              <a:rPr lang="de-DE" sz="2700" dirty="0" smtClean="0">
                <a:solidFill>
                  <a:schemeClr val="accent1"/>
                </a:solidFill>
              </a:rPr>
              <a:t> will </a:t>
            </a:r>
            <a:r>
              <a:rPr lang="de-DE" sz="2700" dirty="0" err="1" smtClean="0">
                <a:solidFill>
                  <a:schemeClr val="accent1"/>
                </a:solidFill>
              </a:rPr>
              <a:t>pay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often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dictates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what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the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job</a:t>
            </a:r>
            <a:r>
              <a:rPr lang="de-DE" sz="2700" dirty="0" smtClean="0">
                <a:solidFill>
                  <a:schemeClr val="accent1"/>
                </a:solidFill>
              </a:rPr>
              <a:t> will </a:t>
            </a:r>
            <a:r>
              <a:rPr lang="de-DE" sz="2700" dirty="0" err="1" smtClean="0">
                <a:solidFill>
                  <a:schemeClr val="accent1"/>
                </a:solidFill>
              </a:rPr>
              <a:t>cost</a:t>
            </a:r>
            <a:endParaRPr lang="de-DE" sz="2700" dirty="0" smtClean="0">
              <a:solidFill>
                <a:schemeClr val="accent1"/>
              </a:solidFill>
            </a:endParaRPr>
          </a:p>
          <a:p>
            <a:pPr marL="457200" indent="-457200">
              <a:buFont typeface="Arial"/>
              <a:buChar char="•"/>
            </a:pPr>
            <a:r>
              <a:rPr lang="de-DE" sz="2700" dirty="0" err="1" smtClean="0">
                <a:solidFill>
                  <a:schemeClr val="accent1"/>
                </a:solidFill>
              </a:rPr>
              <a:t>Learn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it</a:t>
            </a:r>
            <a:r>
              <a:rPr lang="de-DE" sz="2700" dirty="0" smtClean="0">
                <a:solidFill>
                  <a:schemeClr val="accent1"/>
                </a:solidFill>
              </a:rPr>
              <a:t>, live </a:t>
            </a:r>
            <a:r>
              <a:rPr lang="de-DE" sz="2700" dirty="0" err="1" smtClean="0">
                <a:solidFill>
                  <a:schemeClr val="accent1"/>
                </a:solidFill>
              </a:rPr>
              <a:t>it</a:t>
            </a:r>
            <a:r>
              <a:rPr lang="de-DE" sz="2700" dirty="0" smtClean="0">
                <a:solidFill>
                  <a:schemeClr val="accent1"/>
                </a:solidFill>
              </a:rPr>
              <a:t>, </a:t>
            </a:r>
            <a:r>
              <a:rPr lang="de-DE" sz="2700" dirty="0" err="1" smtClean="0">
                <a:solidFill>
                  <a:schemeClr val="accent1"/>
                </a:solidFill>
              </a:rPr>
              <a:t>breathe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it!</a:t>
            </a:r>
            <a:endParaRPr lang="de-DE" sz="2700" dirty="0" smtClean="0">
              <a:solidFill>
                <a:schemeClr val="accent1"/>
              </a:solidFill>
            </a:endParaRPr>
          </a:p>
          <a:p>
            <a:pPr marL="457200" indent="-457200">
              <a:buFont typeface="Arial"/>
              <a:buChar char="•"/>
            </a:pPr>
            <a:endParaRPr lang="de-DE" sz="2700" dirty="0" smtClean="0">
              <a:solidFill>
                <a:schemeClr val="accent1"/>
              </a:solidFill>
            </a:endParaRPr>
          </a:p>
        </p:txBody>
      </p:sp>
      <p:sp>
        <p:nvSpPr>
          <p:cNvPr id="8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1080396" y="6516000"/>
            <a:ext cx="7056000" cy="180000"/>
          </a:xfrm>
        </p:spPr>
        <p:txBody>
          <a:bodyPr/>
          <a:lstStyle/>
          <a:p>
            <a:r>
              <a:rPr lang="de-DE" dirty="0"/>
              <a:t>Webmontag Frankfurt, </a:t>
            </a:r>
            <a:r>
              <a:rPr lang="de-DE" dirty="0" err="1"/>
              <a:t>January</a:t>
            </a:r>
            <a:r>
              <a:rPr lang="de-DE" dirty="0"/>
              <a:t> 9th, 2017</a:t>
            </a:r>
          </a:p>
        </p:txBody>
      </p:sp>
    </p:spTree>
    <p:extLst>
      <p:ext uri="{BB962C8B-B14F-4D97-AF65-F5344CB8AC3E}">
        <p14:creationId xmlns:p14="http://schemas.microsoft.com/office/powerpoint/2010/main" val="23993581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 5" descr="Apollo11-0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4" y="4035089"/>
            <a:ext cx="3923928" cy="2706279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67544" y="467998"/>
            <a:ext cx="8172450" cy="1151252"/>
          </a:xfrm>
        </p:spPr>
        <p:txBody>
          <a:bodyPr/>
          <a:lstStyle/>
          <a:p>
            <a:r>
              <a:rPr lang="de-DE" dirty="0" err="1" smtClean="0"/>
              <a:t>Methodology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Estimation</a:t>
            </a:r>
            <a:endParaRPr lang="de-DE" dirty="0"/>
          </a:p>
        </p:txBody>
      </p:sp>
      <p:sp>
        <p:nvSpPr>
          <p:cNvPr id="3" name="Rechteck 2"/>
          <p:cNvSpPr/>
          <p:nvPr/>
        </p:nvSpPr>
        <p:spPr>
          <a:xfrm>
            <a:off x="504056" y="1196752"/>
            <a:ext cx="543609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2200" dirty="0">
              <a:solidFill>
                <a:srgbClr val="46627B"/>
              </a:solidFill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380276" y="1196752"/>
            <a:ext cx="609999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000" i="1" dirty="0" smtClean="0"/>
              <a:t>„</a:t>
            </a:r>
            <a:r>
              <a:rPr lang="de-DE" sz="2000" i="1" dirty="0" err="1" smtClean="0"/>
              <a:t>If</a:t>
            </a:r>
            <a:r>
              <a:rPr lang="de-DE" sz="2000" i="1" dirty="0" smtClean="0"/>
              <a:t> </a:t>
            </a:r>
            <a:r>
              <a:rPr lang="de-DE" sz="2000" i="1" dirty="0" err="1"/>
              <a:t>two</a:t>
            </a:r>
            <a:r>
              <a:rPr lang="de-DE" sz="2000" i="1" dirty="0"/>
              <a:t> </a:t>
            </a:r>
            <a:r>
              <a:rPr lang="de-DE" sz="2000" i="1" dirty="0" err="1"/>
              <a:t>objects</a:t>
            </a:r>
            <a:r>
              <a:rPr lang="de-DE" sz="2000" i="1" dirty="0"/>
              <a:t> </a:t>
            </a:r>
            <a:r>
              <a:rPr lang="de-DE" sz="2000" i="1" dirty="0" err="1"/>
              <a:t>have</a:t>
            </a:r>
            <a:r>
              <a:rPr lang="de-DE" sz="2000" i="1" dirty="0"/>
              <a:t> all </a:t>
            </a:r>
            <a:r>
              <a:rPr lang="de-DE" sz="2000" i="1" dirty="0" err="1"/>
              <a:t>their</a:t>
            </a:r>
            <a:r>
              <a:rPr lang="de-DE" sz="2000" i="1" dirty="0"/>
              <a:t> </a:t>
            </a:r>
            <a:r>
              <a:rPr lang="de-DE" sz="2000" i="1" dirty="0" err="1"/>
              <a:t>properties</a:t>
            </a:r>
            <a:r>
              <a:rPr lang="de-DE" sz="2000" i="1" dirty="0"/>
              <a:t> in </a:t>
            </a:r>
            <a:r>
              <a:rPr lang="de-DE" sz="2000" i="1" dirty="0" err="1"/>
              <a:t>common</a:t>
            </a:r>
            <a:r>
              <a:rPr lang="de-DE" sz="2000" i="1" dirty="0" smtClean="0"/>
              <a:t>,</a:t>
            </a:r>
          </a:p>
          <a:p>
            <a:r>
              <a:rPr lang="de-DE" sz="2000" i="1" dirty="0" err="1" smtClean="0"/>
              <a:t>then</a:t>
            </a:r>
            <a:r>
              <a:rPr lang="de-DE" sz="2000" i="1" dirty="0" smtClean="0"/>
              <a:t> </a:t>
            </a:r>
            <a:r>
              <a:rPr lang="de-DE" sz="2000" i="1" dirty="0" err="1"/>
              <a:t>they</a:t>
            </a:r>
            <a:r>
              <a:rPr lang="de-DE" sz="2000" i="1" dirty="0"/>
              <a:t> </a:t>
            </a:r>
            <a:r>
              <a:rPr lang="de-DE" sz="2000" i="1" dirty="0" err="1"/>
              <a:t>are</a:t>
            </a:r>
            <a:r>
              <a:rPr lang="de-DE" sz="2000" i="1" dirty="0"/>
              <a:t> </a:t>
            </a:r>
            <a:r>
              <a:rPr lang="de-DE" sz="2000" i="1" dirty="0" err="1"/>
              <a:t>one</a:t>
            </a:r>
            <a:r>
              <a:rPr lang="de-DE" sz="2000" i="1" dirty="0"/>
              <a:t> </a:t>
            </a:r>
            <a:r>
              <a:rPr lang="de-DE" sz="2000" i="1" dirty="0" err="1"/>
              <a:t>and</a:t>
            </a:r>
            <a:r>
              <a:rPr lang="de-DE" sz="2000" i="1" dirty="0"/>
              <a:t> </a:t>
            </a:r>
            <a:r>
              <a:rPr lang="de-DE" sz="2000" i="1" dirty="0" err="1"/>
              <a:t>the</a:t>
            </a:r>
            <a:r>
              <a:rPr lang="de-DE" sz="2000" i="1" dirty="0"/>
              <a:t> same </a:t>
            </a:r>
            <a:r>
              <a:rPr lang="de-DE" sz="2000" i="1" dirty="0" err="1"/>
              <a:t>object</a:t>
            </a:r>
            <a:r>
              <a:rPr lang="de-DE" sz="2000" i="1" dirty="0" smtClean="0"/>
              <a:t>.“ ~ </a:t>
            </a:r>
            <a:r>
              <a:rPr lang="de-DE" sz="2000" i="1" dirty="0" err="1" smtClean="0"/>
              <a:t>Leibnitz‘s</a:t>
            </a:r>
            <a:r>
              <a:rPr lang="de-DE" sz="2000" i="1" dirty="0" smtClean="0"/>
              <a:t> Law</a:t>
            </a:r>
            <a:endParaRPr lang="de-DE" sz="2000" i="1" dirty="0">
              <a:solidFill>
                <a:srgbClr val="46627B"/>
              </a:solidFill>
            </a:endParaRPr>
          </a:p>
        </p:txBody>
      </p:sp>
      <p:sp>
        <p:nvSpPr>
          <p:cNvPr id="7" name="Untertitel 1"/>
          <p:cNvSpPr txBox="1">
            <a:spLocks/>
          </p:cNvSpPr>
          <p:nvPr/>
        </p:nvSpPr>
        <p:spPr>
          <a:xfrm>
            <a:off x="467544" y="519956"/>
            <a:ext cx="7632848" cy="4277196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i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/>
              <a:buChar char="•"/>
            </a:pPr>
            <a:r>
              <a:rPr lang="de-DE" sz="2700" dirty="0" smtClean="0">
                <a:solidFill>
                  <a:schemeClr val="accent1"/>
                </a:solidFill>
              </a:rPr>
              <a:t>(</a:t>
            </a:r>
            <a:r>
              <a:rPr lang="de-DE" sz="2700" dirty="0" err="1" smtClean="0">
                <a:solidFill>
                  <a:schemeClr val="accent1"/>
                </a:solidFill>
              </a:rPr>
              <a:t>algorithmic</a:t>
            </a:r>
            <a:r>
              <a:rPr lang="de-DE" sz="2700" dirty="0" smtClean="0">
                <a:solidFill>
                  <a:schemeClr val="accent1"/>
                </a:solidFill>
              </a:rPr>
              <a:t>) </a:t>
            </a:r>
            <a:r>
              <a:rPr lang="de-DE" sz="2700" dirty="0" err="1" smtClean="0">
                <a:solidFill>
                  <a:schemeClr val="accent1"/>
                </a:solidFill>
              </a:rPr>
              <a:t>Constructive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>
                <a:solidFill>
                  <a:schemeClr val="accent1"/>
                </a:solidFill>
              </a:rPr>
              <a:t>Cost</a:t>
            </a:r>
            <a:r>
              <a:rPr lang="de-DE" sz="2700" dirty="0">
                <a:solidFill>
                  <a:schemeClr val="accent1"/>
                </a:solidFill>
              </a:rPr>
              <a:t> Model (COCOMO</a:t>
            </a:r>
            <a:r>
              <a:rPr lang="de-DE" sz="2700" dirty="0" smtClean="0">
                <a:solidFill>
                  <a:schemeClr val="accent1"/>
                </a:solidFill>
              </a:rPr>
              <a:t>)</a:t>
            </a:r>
          </a:p>
          <a:p>
            <a:pPr marL="0" indent="0">
              <a:buNone/>
            </a:pPr>
            <a:r>
              <a:rPr lang="de-DE" sz="2800" dirty="0" smtClean="0"/>
              <a:t>      </a:t>
            </a:r>
            <a:r>
              <a:rPr lang="de-DE" sz="2800" b="1" dirty="0" smtClean="0"/>
              <a:t>E = </a:t>
            </a:r>
            <a:r>
              <a:rPr lang="de-DE" sz="2800" b="1" i="1" dirty="0" smtClean="0"/>
              <a:t>a</a:t>
            </a:r>
            <a:r>
              <a:rPr lang="de-DE" sz="2800" b="1" i="1" baseline="-25000" dirty="0" smtClean="0"/>
              <a:t>i</a:t>
            </a:r>
            <a:r>
              <a:rPr lang="de-DE" sz="2800" b="1" dirty="0"/>
              <a:t>(</a:t>
            </a:r>
            <a:r>
              <a:rPr lang="de-DE" sz="2800" b="1" dirty="0" err="1"/>
              <a:t>KLoC</a:t>
            </a:r>
            <a:r>
              <a:rPr lang="de-DE" sz="2800" b="1" dirty="0"/>
              <a:t>)</a:t>
            </a:r>
            <a:r>
              <a:rPr lang="de-DE" sz="2800" b="1" i="1" baseline="30000" dirty="0"/>
              <a:t>(b</a:t>
            </a:r>
            <a:r>
              <a:rPr lang="de-DE" sz="2800" b="1" i="1" baseline="-25000" dirty="0"/>
              <a:t>i</a:t>
            </a:r>
            <a:r>
              <a:rPr lang="de-DE" sz="2800" b="1" i="1" baseline="30000" dirty="0"/>
              <a:t>)</a:t>
            </a:r>
            <a:r>
              <a:rPr lang="de-DE" sz="2800" b="1" dirty="0"/>
              <a:t>(EAF)</a:t>
            </a:r>
            <a:r>
              <a:rPr lang="de-DE" sz="2800" dirty="0"/>
              <a:t> </a:t>
            </a:r>
            <a:endParaRPr lang="de-DE" sz="2700" dirty="0" smtClean="0">
              <a:solidFill>
                <a:schemeClr val="accent1"/>
              </a:solidFill>
            </a:endParaRPr>
          </a:p>
          <a:p>
            <a:pPr marL="457200" indent="-457200">
              <a:buFont typeface="Arial"/>
              <a:buChar char="•"/>
            </a:pPr>
            <a:r>
              <a:rPr lang="de-DE" sz="2700" dirty="0" err="1" smtClean="0">
                <a:solidFill>
                  <a:schemeClr val="accent1"/>
                </a:solidFill>
              </a:rPr>
              <a:t>Which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tools</a:t>
            </a:r>
            <a:r>
              <a:rPr lang="de-DE" sz="2700" dirty="0" smtClean="0">
                <a:solidFill>
                  <a:schemeClr val="accent1"/>
                </a:solidFill>
              </a:rPr>
              <a:t> / </a:t>
            </a:r>
            <a:r>
              <a:rPr lang="de-DE" sz="2700" dirty="0" err="1" smtClean="0">
                <a:solidFill>
                  <a:schemeClr val="accent1"/>
                </a:solidFill>
              </a:rPr>
              <a:t>Which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team</a:t>
            </a:r>
            <a:r>
              <a:rPr lang="de-DE" sz="2700" dirty="0" smtClean="0">
                <a:solidFill>
                  <a:schemeClr val="accent1"/>
                </a:solidFill>
              </a:rPr>
              <a:t>?</a:t>
            </a:r>
          </a:p>
          <a:p>
            <a:pPr marL="457200" indent="-457200">
              <a:buFont typeface="Arial"/>
              <a:buChar char="•"/>
            </a:pPr>
            <a:r>
              <a:rPr lang="de-DE" sz="2700" dirty="0" err="1" smtClean="0">
                <a:solidFill>
                  <a:schemeClr val="accent1"/>
                </a:solidFill>
              </a:rPr>
              <a:t>Complicating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factors</a:t>
            </a:r>
            <a:r>
              <a:rPr lang="de-DE" sz="2700" dirty="0" smtClean="0">
                <a:solidFill>
                  <a:schemeClr val="accent1"/>
                </a:solidFill>
              </a:rPr>
              <a:t>!</a:t>
            </a:r>
          </a:p>
          <a:p>
            <a:pPr marL="0" indent="0">
              <a:buNone/>
            </a:pPr>
            <a:endParaRPr lang="de-DE" sz="2700" dirty="0" smtClean="0">
              <a:solidFill>
                <a:schemeClr val="accent1"/>
              </a:solidFill>
            </a:endParaRPr>
          </a:p>
        </p:txBody>
      </p:sp>
      <p:sp>
        <p:nvSpPr>
          <p:cNvPr id="8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1080396" y="6516000"/>
            <a:ext cx="7056000" cy="180000"/>
          </a:xfrm>
        </p:spPr>
        <p:txBody>
          <a:bodyPr/>
          <a:lstStyle/>
          <a:p>
            <a:r>
              <a:rPr lang="de-DE" dirty="0"/>
              <a:t>Webmontag Frankfurt, </a:t>
            </a:r>
            <a:r>
              <a:rPr lang="de-DE" dirty="0" err="1"/>
              <a:t>January</a:t>
            </a:r>
            <a:r>
              <a:rPr lang="de-DE" dirty="0"/>
              <a:t> 9th, 2017</a:t>
            </a:r>
          </a:p>
        </p:txBody>
      </p:sp>
    </p:spTree>
    <p:extLst>
      <p:ext uri="{BB962C8B-B14F-4D97-AF65-F5344CB8AC3E}">
        <p14:creationId xmlns:p14="http://schemas.microsoft.com/office/powerpoint/2010/main" val="42490280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Bild 12" descr="Apollo11-1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976" y="4248472"/>
            <a:ext cx="3822743" cy="2636912"/>
          </a:xfrm>
          <a:prstGeom prst="rect">
            <a:avLst/>
          </a:prstGeom>
        </p:spPr>
      </p:pic>
      <p:sp>
        <p:nvSpPr>
          <p:cNvPr id="5" name="Untertitel 1"/>
          <p:cNvSpPr txBox="1">
            <a:spLocks/>
          </p:cNvSpPr>
          <p:nvPr/>
        </p:nvSpPr>
        <p:spPr>
          <a:xfrm>
            <a:off x="467544" y="1628800"/>
            <a:ext cx="8172200" cy="4277196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i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/>
              <a:buChar char="•"/>
            </a:pPr>
            <a:endParaRPr lang="de-DE" sz="2700" dirty="0" smtClean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de-DE" sz="2700" dirty="0" smtClean="0">
              <a:solidFill>
                <a:schemeClr val="accent1"/>
              </a:solidFill>
            </a:endParaRPr>
          </a:p>
          <a:p>
            <a:pPr marL="457200" indent="-457200">
              <a:buFont typeface="Arial"/>
              <a:buChar char="•"/>
            </a:pPr>
            <a:endParaRPr lang="de-DE" sz="2700" dirty="0" smtClean="0">
              <a:solidFill>
                <a:schemeClr val="accent1"/>
              </a:solidFill>
            </a:endParaRPr>
          </a:p>
          <a:p>
            <a:pPr marL="457200" indent="-457200">
              <a:buFont typeface="Arial"/>
              <a:buChar char="•"/>
            </a:pPr>
            <a:r>
              <a:rPr lang="de-DE" sz="2700" dirty="0" err="1" smtClean="0">
                <a:solidFill>
                  <a:schemeClr val="accent1"/>
                </a:solidFill>
              </a:rPr>
              <a:t>Thirty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seconds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is</a:t>
            </a:r>
            <a:r>
              <a:rPr lang="de-DE" sz="2700" dirty="0" smtClean="0">
                <a:solidFill>
                  <a:schemeClr val="accent1"/>
                </a:solidFill>
              </a:rPr>
              <a:t> an </a:t>
            </a:r>
            <a:r>
              <a:rPr lang="de-DE" sz="2700" dirty="0" err="1" smtClean="0">
                <a:solidFill>
                  <a:schemeClr val="accent1"/>
                </a:solidFill>
              </a:rPr>
              <a:t>hour</a:t>
            </a:r>
            <a:endParaRPr lang="de-DE" sz="2700" dirty="0">
              <a:solidFill>
                <a:schemeClr val="accent1"/>
              </a:solidFill>
            </a:endParaRPr>
          </a:p>
          <a:p>
            <a:pPr marL="457200" indent="-457200">
              <a:buFont typeface="Arial"/>
              <a:buChar char="•"/>
            </a:pPr>
            <a:r>
              <a:rPr lang="de-DE" sz="2700" dirty="0" err="1" smtClean="0">
                <a:solidFill>
                  <a:schemeClr val="accent1"/>
                </a:solidFill>
              </a:rPr>
              <a:t>From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the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bottom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up</a:t>
            </a:r>
            <a:r>
              <a:rPr lang="de-DE" sz="2700" dirty="0" smtClean="0">
                <a:solidFill>
                  <a:schemeClr val="accent1"/>
                </a:solidFill>
              </a:rPr>
              <a:t>: Break </a:t>
            </a:r>
            <a:r>
              <a:rPr lang="de-DE" sz="2700" dirty="0" err="1" smtClean="0">
                <a:solidFill>
                  <a:schemeClr val="accent1"/>
                </a:solidFill>
              </a:rPr>
              <a:t>the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tasks</a:t>
            </a:r>
            <a:r>
              <a:rPr lang="de-DE" sz="2700" dirty="0" smtClean="0">
                <a:solidFill>
                  <a:schemeClr val="accent1"/>
                </a:solidFill>
              </a:rPr>
              <a:t> down</a:t>
            </a:r>
          </a:p>
          <a:p>
            <a:pPr marL="457200" indent="-457200">
              <a:buFont typeface="Arial"/>
              <a:buChar char="•"/>
            </a:pPr>
            <a:r>
              <a:rPr lang="de-DE" sz="2700" dirty="0" err="1" smtClean="0">
                <a:solidFill>
                  <a:schemeClr val="accent1"/>
                </a:solidFill>
              </a:rPr>
              <a:t>Four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hours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is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our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target</a:t>
            </a:r>
            <a:endParaRPr lang="de-DE" sz="2700" dirty="0" smtClean="0">
              <a:solidFill>
                <a:schemeClr val="accent1"/>
              </a:solidFill>
            </a:endParaRPr>
          </a:p>
          <a:p>
            <a:pPr marL="457200" indent="-457200">
              <a:buFont typeface="Arial"/>
              <a:buChar char="•"/>
            </a:pPr>
            <a:r>
              <a:rPr lang="de-DE" sz="2700" dirty="0" err="1" smtClean="0">
                <a:solidFill>
                  <a:schemeClr val="accent1"/>
                </a:solidFill>
              </a:rPr>
              <a:t>Referred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to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as</a:t>
            </a:r>
            <a:r>
              <a:rPr lang="de-DE" sz="2700" dirty="0" smtClean="0">
                <a:solidFill>
                  <a:schemeClr val="accent1"/>
                </a:solidFill>
              </a:rPr>
              <a:t> „</a:t>
            </a:r>
            <a:r>
              <a:rPr lang="de-DE" sz="2700" dirty="0" err="1" smtClean="0">
                <a:solidFill>
                  <a:schemeClr val="accent1"/>
                </a:solidFill>
              </a:rPr>
              <a:t>Scope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to</a:t>
            </a:r>
            <a:r>
              <a:rPr lang="de-DE" sz="2700" dirty="0" smtClean="0">
                <a:solidFill>
                  <a:schemeClr val="accent1"/>
                </a:solidFill>
              </a:rPr>
              <a:t> time“</a:t>
            </a:r>
          </a:p>
          <a:p>
            <a:pPr marL="457200" indent="-457200">
              <a:buFont typeface="Arial"/>
              <a:buChar char="•"/>
            </a:pPr>
            <a:endParaRPr lang="de-DE" sz="2700" dirty="0" smtClean="0">
              <a:solidFill>
                <a:schemeClr val="accent1"/>
              </a:solidFill>
            </a:endParaRPr>
          </a:p>
          <a:p>
            <a:pPr marL="457200" indent="-457200">
              <a:buFont typeface="Arial"/>
              <a:buChar char="•"/>
            </a:pPr>
            <a:endParaRPr lang="de-DE" sz="2700" dirty="0" smtClean="0">
              <a:solidFill>
                <a:schemeClr val="accent1"/>
              </a:solidFill>
            </a:endParaRPr>
          </a:p>
          <a:p>
            <a:pPr marL="457200" indent="-457200">
              <a:buFont typeface="Arial"/>
              <a:buChar char="•"/>
            </a:pPr>
            <a:endParaRPr lang="en-US" sz="2700" dirty="0" smtClean="0"/>
          </a:p>
          <a:p>
            <a:pPr lvl="2"/>
            <a:endParaRPr lang="en-US" sz="2700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Methodology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Estimation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Webmontag Frankfurt, </a:t>
            </a:r>
            <a:r>
              <a:rPr lang="de-DE" dirty="0" err="1"/>
              <a:t>January</a:t>
            </a:r>
            <a:r>
              <a:rPr lang="de-DE" dirty="0"/>
              <a:t> 9th, 2017</a:t>
            </a:r>
          </a:p>
        </p:txBody>
      </p:sp>
      <p:sp>
        <p:nvSpPr>
          <p:cNvPr id="7" name="Rechteck 6"/>
          <p:cNvSpPr/>
          <p:nvPr/>
        </p:nvSpPr>
        <p:spPr>
          <a:xfrm>
            <a:off x="3090389" y="3244334"/>
            <a:ext cx="1846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de-DE" dirty="0"/>
          </a:p>
        </p:txBody>
      </p:sp>
      <p:sp>
        <p:nvSpPr>
          <p:cNvPr id="8" name="Rechteck 7"/>
          <p:cNvSpPr/>
          <p:nvPr/>
        </p:nvSpPr>
        <p:spPr>
          <a:xfrm>
            <a:off x="380276" y="1196752"/>
            <a:ext cx="664364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000" i="1" dirty="0"/>
              <a:t>1 </a:t>
            </a:r>
            <a:r>
              <a:rPr lang="de-DE" sz="2000" i="1" dirty="0" err="1"/>
              <a:t>day</a:t>
            </a:r>
            <a:r>
              <a:rPr lang="de-DE" sz="2000" i="1" dirty="0"/>
              <a:t> </a:t>
            </a:r>
            <a:r>
              <a:rPr lang="de-DE" sz="2000" i="1" dirty="0" err="1"/>
              <a:t>converts</a:t>
            </a:r>
            <a:r>
              <a:rPr lang="de-DE" sz="2000" i="1" dirty="0"/>
              <a:t> </a:t>
            </a:r>
            <a:r>
              <a:rPr lang="de-DE" sz="2000" i="1" dirty="0" err="1"/>
              <a:t>to</a:t>
            </a:r>
            <a:r>
              <a:rPr lang="de-DE" sz="2000" i="1" dirty="0"/>
              <a:t> 3.14 </a:t>
            </a:r>
            <a:r>
              <a:rPr lang="de-DE" sz="2000" i="1" dirty="0" err="1"/>
              <a:t>weeks</a:t>
            </a:r>
            <a:r>
              <a:rPr lang="de-DE" sz="2000" i="1" dirty="0" smtClean="0"/>
              <a:t>. ~ The </a:t>
            </a:r>
            <a:r>
              <a:rPr lang="de-DE" sz="2000" i="1" dirty="0" err="1" smtClean="0"/>
              <a:t>Programmer‘s</a:t>
            </a:r>
            <a:r>
              <a:rPr lang="de-DE" sz="2000" i="1" dirty="0" smtClean="0"/>
              <a:t> Time Table </a:t>
            </a:r>
            <a:endParaRPr lang="de-DE" sz="2000" i="1" dirty="0"/>
          </a:p>
        </p:txBody>
      </p:sp>
    </p:spTree>
    <p:extLst>
      <p:ext uri="{BB962C8B-B14F-4D97-AF65-F5344CB8AC3E}">
        <p14:creationId xmlns:p14="http://schemas.microsoft.com/office/powerpoint/2010/main" val="8731748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Methodology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Estimation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smtClean="0"/>
              <a:t>Technik-Strategie 2015</a:t>
            </a:r>
            <a:endParaRPr lang="de-DE" dirty="0" smtClean="0"/>
          </a:p>
        </p:txBody>
      </p:sp>
      <p:sp>
        <p:nvSpPr>
          <p:cNvPr id="5" name="Untertitel 1"/>
          <p:cNvSpPr txBox="1">
            <a:spLocks/>
          </p:cNvSpPr>
          <p:nvPr/>
        </p:nvSpPr>
        <p:spPr>
          <a:xfrm>
            <a:off x="467544" y="1960116"/>
            <a:ext cx="8172200" cy="4277196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i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/>
              <a:buChar char="•"/>
            </a:pPr>
            <a:endParaRPr lang="de-DE" sz="2700" dirty="0" smtClean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de-DE" sz="2700" dirty="0" smtClean="0">
              <a:solidFill>
                <a:schemeClr val="accent1"/>
              </a:solidFill>
            </a:endParaRPr>
          </a:p>
          <a:p>
            <a:pPr marL="457200" indent="-457200">
              <a:buFont typeface="Arial"/>
              <a:buChar char="•"/>
            </a:pPr>
            <a:endParaRPr lang="de-DE" sz="2700" dirty="0" smtClean="0">
              <a:solidFill>
                <a:schemeClr val="accent1"/>
              </a:solidFill>
            </a:endParaRPr>
          </a:p>
          <a:p>
            <a:pPr marL="457200" indent="-457200">
              <a:buFont typeface="Arial"/>
              <a:buChar char="•"/>
            </a:pPr>
            <a:r>
              <a:rPr lang="de-DE" sz="2700" dirty="0" err="1" smtClean="0">
                <a:solidFill>
                  <a:schemeClr val="accent1"/>
                </a:solidFill>
              </a:rPr>
              <a:t>Any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tasks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which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might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take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longer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than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eight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hours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are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too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complex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to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estimate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and</a:t>
            </a:r>
            <a:r>
              <a:rPr lang="de-DE" sz="2700" dirty="0" smtClean="0">
                <a:solidFill>
                  <a:schemeClr val="accent1"/>
                </a:solidFill>
              </a:rPr>
              <a:t> must </a:t>
            </a:r>
            <a:r>
              <a:rPr lang="de-DE" sz="2700" dirty="0" err="1" smtClean="0">
                <a:solidFill>
                  <a:schemeClr val="accent1"/>
                </a:solidFill>
              </a:rPr>
              <a:t>be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split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endParaRPr lang="de-DE" sz="2700" dirty="0">
              <a:solidFill>
                <a:schemeClr val="accent1"/>
              </a:solidFill>
            </a:endParaRPr>
          </a:p>
          <a:p>
            <a:pPr marL="457200" indent="-457200">
              <a:buFont typeface="Arial"/>
              <a:buChar char="•"/>
            </a:pPr>
            <a:r>
              <a:rPr lang="de-DE" sz="2700" dirty="0" err="1" smtClean="0">
                <a:solidFill>
                  <a:schemeClr val="accent1"/>
                </a:solidFill>
              </a:rPr>
              <a:t>Eight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hours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is</a:t>
            </a:r>
            <a:r>
              <a:rPr lang="de-DE" sz="2700" dirty="0" smtClean="0">
                <a:solidFill>
                  <a:schemeClr val="accent1"/>
                </a:solidFill>
              </a:rPr>
              <a:t> not a man-</a:t>
            </a:r>
            <a:r>
              <a:rPr lang="de-DE" sz="2700" dirty="0" err="1" smtClean="0">
                <a:solidFill>
                  <a:schemeClr val="accent1"/>
                </a:solidFill>
              </a:rPr>
              <a:t>day</a:t>
            </a:r>
            <a:r>
              <a:rPr lang="de-DE" sz="2700" dirty="0" smtClean="0">
                <a:solidFill>
                  <a:schemeClr val="accent1"/>
                </a:solidFill>
              </a:rPr>
              <a:t>, </a:t>
            </a:r>
            <a:r>
              <a:rPr lang="de-DE" sz="2700" dirty="0" err="1" smtClean="0">
                <a:solidFill>
                  <a:schemeClr val="accent1"/>
                </a:solidFill>
              </a:rPr>
              <a:t>five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hours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is</a:t>
            </a:r>
            <a:r>
              <a:rPr lang="de-DE" sz="2700" dirty="0" smtClean="0">
                <a:solidFill>
                  <a:schemeClr val="accent1"/>
                </a:solidFill>
              </a:rPr>
              <a:t>!</a:t>
            </a:r>
          </a:p>
          <a:p>
            <a:pPr marL="457200" indent="-457200">
              <a:buFont typeface="Arial"/>
              <a:buChar char="•"/>
            </a:pPr>
            <a:r>
              <a:rPr lang="de-DE" sz="2700" dirty="0" smtClean="0">
                <a:solidFill>
                  <a:schemeClr val="accent1"/>
                </a:solidFill>
              </a:rPr>
              <a:t>Plan </a:t>
            </a:r>
            <a:r>
              <a:rPr lang="de-DE" sz="2700" dirty="0" err="1" smtClean="0">
                <a:solidFill>
                  <a:schemeClr val="accent1"/>
                </a:solidFill>
              </a:rPr>
              <a:t>subtasks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for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integration</a:t>
            </a:r>
            <a:r>
              <a:rPr lang="de-DE" sz="2700" dirty="0" smtClean="0">
                <a:solidFill>
                  <a:schemeClr val="accent1"/>
                </a:solidFill>
              </a:rPr>
              <a:t>, QA </a:t>
            </a:r>
            <a:r>
              <a:rPr lang="de-DE" sz="2700" dirty="0" err="1" smtClean="0">
                <a:solidFill>
                  <a:schemeClr val="accent1"/>
                </a:solidFill>
              </a:rPr>
              <a:t>and</a:t>
            </a:r>
            <a:r>
              <a:rPr lang="de-DE" sz="2700" dirty="0" smtClean="0">
                <a:solidFill>
                  <a:schemeClr val="accent1"/>
                </a:solidFill>
              </a:rPr>
              <a:t> „non-</a:t>
            </a:r>
            <a:r>
              <a:rPr lang="de-DE" sz="2700" dirty="0" err="1" smtClean="0">
                <a:solidFill>
                  <a:schemeClr val="accent1"/>
                </a:solidFill>
              </a:rPr>
              <a:t>developmental</a:t>
            </a:r>
            <a:r>
              <a:rPr lang="de-DE" sz="2700" dirty="0" smtClean="0">
                <a:solidFill>
                  <a:schemeClr val="accent1"/>
                </a:solidFill>
              </a:rPr>
              <a:t>“ </a:t>
            </a:r>
            <a:r>
              <a:rPr lang="de-DE" sz="2700" dirty="0" err="1" smtClean="0">
                <a:solidFill>
                  <a:schemeClr val="accent1"/>
                </a:solidFill>
              </a:rPr>
              <a:t>jobs</a:t>
            </a:r>
            <a:endParaRPr lang="de-DE" sz="2700" dirty="0" smtClean="0">
              <a:solidFill>
                <a:schemeClr val="accent1"/>
              </a:solidFill>
            </a:endParaRPr>
          </a:p>
          <a:p>
            <a:pPr marL="457200" indent="-457200">
              <a:buFont typeface="Arial"/>
              <a:buChar char="•"/>
            </a:pPr>
            <a:endParaRPr lang="de-DE" sz="2700" dirty="0" smtClean="0">
              <a:solidFill>
                <a:schemeClr val="accent1"/>
              </a:solidFill>
            </a:endParaRPr>
          </a:p>
          <a:p>
            <a:pPr marL="457200" indent="-457200">
              <a:buFont typeface="Arial"/>
              <a:buChar char="•"/>
            </a:pPr>
            <a:endParaRPr lang="de-DE" sz="2700" dirty="0" smtClean="0">
              <a:solidFill>
                <a:schemeClr val="accent1"/>
              </a:solidFill>
            </a:endParaRPr>
          </a:p>
          <a:p>
            <a:pPr marL="457200" indent="-457200">
              <a:buFont typeface="Arial"/>
              <a:buChar char="•"/>
            </a:pPr>
            <a:endParaRPr lang="en-US" sz="2700" dirty="0" smtClean="0"/>
          </a:p>
          <a:p>
            <a:pPr lvl="2"/>
            <a:endParaRPr lang="en-US" sz="2700" dirty="0" smtClean="0"/>
          </a:p>
        </p:txBody>
      </p:sp>
      <p:sp>
        <p:nvSpPr>
          <p:cNvPr id="7" name="Rechteck 6"/>
          <p:cNvSpPr/>
          <p:nvPr/>
        </p:nvSpPr>
        <p:spPr>
          <a:xfrm>
            <a:off x="3090389" y="3244334"/>
            <a:ext cx="1846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de-DE" dirty="0"/>
          </a:p>
        </p:txBody>
      </p:sp>
      <p:sp>
        <p:nvSpPr>
          <p:cNvPr id="8" name="Rechteck 7"/>
          <p:cNvSpPr/>
          <p:nvPr/>
        </p:nvSpPr>
        <p:spPr>
          <a:xfrm>
            <a:off x="380276" y="1124744"/>
            <a:ext cx="625042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000" i="1" dirty="0" smtClean="0"/>
              <a:t>„The </a:t>
            </a:r>
            <a:r>
              <a:rPr lang="de-DE" sz="2000" i="1" dirty="0"/>
              <a:t>time </a:t>
            </a:r>
            <a:r>
              <a:rPr lang="de-DE" sz="2000" i="1" dirty="0" err="1"/>
              <a:t>it</a:t>
            </a:r>
            <a:r>
              <a:rPr lang="de-DE" sz="2000" i="1" dirty="0"/>
              <a:t> </a:t>
            </a:r>
            <a:r>
              <a:rPr lang="de-DE" sz="2000" i="1" dirty="0" err="1"/>
              <a:t>takes</a:t>
            </a:r>
            <a:r>
              <a:rPr lang="de-DE" sz="2000" i="1" dirty="0"/>
              <a:t> </a:t>
            </a:r>
            <a:r>
              <a:rPr lang="de-DE" sz="2000" i="1" dirty="0" err="1"/>
              <a:t>for</a:t>
            </a:r>
            <a:r>
              <a:rPr lang="de-DE" sz="2000" i="1" dirty="0"/>
              <a:t> a </a:t>
            </a:r>
            <a:r>
              <a:rPr lang="de-DE" sz="2000" i="1" dirty="0" err="1"/>
              <a:t>person</a:t>
            </a:r>
            <a:r>
              <a:rPr lang="de-DE" sz="2000" i="1" dirty="0"/>
              <a:t> </a:t>
            </a:r>
            <a:r>
              <a:rPr lang="de-DE" sz="2000" i="1" dirty="0" err="1"/>
              <a:t>to</a:t>
            </a:r>
            <a:r>
              <a:rPr lang="de-DE" sz="2000" i="1" dirty="0"/>
              <a:t> </a:t>
            </a:r>
            <a:r>
              <a:rPr lang="de-DE" sz="2000" i="1" dirty="0" err="1"/>
              <a:t>make</a:t>
            </a:r>
            <a:r>
              <a:rPr lang="de-DE" sz="2000" i="1" dirty="0"/>
              <a:t> a </a:t>
            </a:r>
            <a:r>
              <a:rPr lang="de-DE" sz="2000" i="1" dirty="0" err="1"/>
              <a:t>decision</a:t>
            </a:r>
            <a:r>
              <a:rPr lang="de-DE" sz="2000" i="1" dirty="0"/>
              <a:t> </a:t>
            </a:r>
            <a:r>
              <a:rPr lang="de-DE" sz="2000" i="1" dirty="0" err="1" smtClean="0"/>
              <a:t>is</a:t>
            </a:r>
            <a:r>
              <a:rPr lang="de-DE" sz="2000" i="1" dirty="0" smtClean="0"/>
              <a:t> </a:t>
            </a:r>
          </a:p>
          <a:p>
            <a:r>
              <a:rPr lang="de-DE" sz="2000" i="1" dirty="0" smtClean="0"/>
              <a:t>a </a:t>
            </a:r>
            <a:r>
              <a:rPr lang="de-DE" sz="2000" i="1" dirty="0" err="1"/>
              <a:t>function</a:t>
            </a:r>
            <a:r>
              <a:rPr lang="de-DE" sz="2000" i="1" dirty="0"/>
              <a:t> </a:t>
            </a:r>
            <a:r>
              <a:rPr lang="de-DE" sz="2000" i="1" dirty="0" err="1"/>
              <a:t>of</a:t>
            </a:r>
            <a:r>
              <a:rPr lang="de-DE" sz="2000" i="1" dirty="0"/>
              <a:t> </a:t>
            </a:r>
            <a:r>
              <a:rPr lang="de-DE" sz="2000" i="1" dirty="0" err="1"/>
              <a:t>the</a:t>
            </a:r>
            <a:r>
              <a:rPr lang="de-DE" sz="2000" i="1" dirty="0"/>
              <a:t> </a:t>
            </a:r>
            <a:r>
              <a:rPr lang="de-DE" sz="2000" i="1" dirty="0" err="1"/>
              <a:t>number</a:t>
            </a:r>
            <a:r>
              <a:rPr lang="de-DE" sz="2000" i="1" dirty="0"/>
              <a:t> </a:t>
            </a:r>
            <a:r>
              <a:rPr lang="de-DE" sz="2000" i="1" dirty="0" err="1"/>
              <a:t>of</a:t>
            </a:r>
            <a:r>
              <a:rPr lang="de-DE" sz="2000" i="1" dirty="0"/>
              <a:t> </a:t>
            </a:r>
            <a:r>
              <a:rPr lang="de-DE" sz="2000" i="1" dirty="0" err="1"/>
              <a:t>possible</a:t>
            </a:r>
            <a:r>
              <a:rPr lang="de-DE" sz="2000" i="1" dirty="0"/>
              <a:t> </a:t>
            </a:r>
            <a:r>
              <a:rPr lang="de-DE" sz="2000" i="1" dirty="0" err="1"/>
              <a:t>choices</a:t>
            </a:r>
            <a:r>
              <a:rPr lang="de-DE" sz="2000" i="1" dirty="0" smtClean="0"/>
              <a:t>.“ ~ </a:t>
            </a:r>
            <a:r>
              <a:rPr lang="de-DE" sz="2000" i="1" dirty="0" err="1"/>
              <a:t>Hick's</a:t>
            </a:r>
            <a:r>
              <a:rPr lang="de-DE" sz="2000" i="1" dirty="0"/>
              <a:t> </a:t>
            </a:r>
            <a:r>
              <a:rPr lang="de-DE" sz="2000" i="1" dirty="0" err="1"/>
              <a:t>law</a:t>
            </a:r>
            <a:endParaRPr lang="de-DE" sz="2000" i="1" dirty="0"/>
          </a:p>
        </p:txBody>
      </p:sp>
      <p:pic>
        <p:nvPicPr>
          <p:cNvPr id="11" name="Bild 10" descr="Apollo11-11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995"/>
          <a:stretch/>
        </p:blipFill>
        <p:spPr>
          <a:xfrm>
            <a:off x="0" y="4395251"/>
            <a:ext cx="3923928" cy="2462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8380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Methodology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 smtClean="0"/>
              <a:t>Estimation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Webmontag Frankfurt, </a:t>
            </a:r>
            <a:r>
              <a:rPr lang="de-DE" dirty="0" err="1"/>
              <a:t>January</a:t>
            </a:r>
            <a:r>
              <a:rPr lang="de-DE" dirty="0"/>
              <a:t> 9th, 2017</a:t>
            </a:r>
          </a:p>
        </p:txBody>
      </p:sp>
      <p:sp>
        <p:nvSpPr>
          <p:cNvPr id="7" name="Rechteck 6"/>
          <p:cNvSpPr/>
          <p:nvPr/>
        </p:nvSpPr>
        <p:spPr>
          <a:xfrm>
            <a:off x="3090389" y="3244334"/>
            <a:ext cx="1846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de-DE" dirty="0"/>
          </a:p>
        </p:txBody>
      </p:sp>
      <p:sp>
        <p:nvSpPr>
          <p:cNvPr id="8" name="Rechteck 7"/>
          <p:cNvSpPr/>
          <p:nvPr/>
        </p:nvSpPr>
        <p:spPr>
          <a:xfrm>
            <a:off x="380276" y="1124744"/>
            <a:ext cx="815785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000" i="1" dirty="0" smtClean="0"/>
              <a:t>„</a:t>
            </a:r>
            <a:r>
              <a:rPr lang="de-DE" sz="2000" i="1" dirty="0" err="1"/>
              <a:t>Adding</a:t>
            </a:r>
            <a:r>
              <a:rPr lang="de-DE" sz="2000" i="1" dirty="0"/>
              <a:t> </a:t>
            </a:r>
            <a:r>
              <a:rPr lang="de-DE" sz="2000" i="1" dirty="0" err="1"/>
              <a:t>manpower</a:t>
            </a:r>
            <a:r>
              <a:rPr lang="de-DE" sz="2000" i="1" dirty="0"/>
              <a:t> </a:t>
            </a:r>
            <a:r>
              <a:rPr lang="de-DE" sz="2000" i="1" dirty="0" err="1"/>
              <a:t>to</a:t>
            </a:r>
            <a:r>
              <a:rPr lang="de-DE" sz="2000" i="1" dirty="0"/>
              <a:t> a </a:t>
            </a:r>
            <a:r>
              <a:rPr lang="de-DE" sz="2000" i="1" dirty="0" err="1"/>
              <a:t>late</a:t>
            </a:r>
            <a:r>
              <a:rPr lang="de-DE" sz="2000" i="1" dirty="0"/>
              <a:t> </a:t>
            </a:r>
            <a:r>
              <a:rPr lang="de-DE" sz="2000" i="1" dirty="0" err="1"/>
              <a:t>software</a:t>
            </a:r>
            <a:r>
              <a:rPr lang="de-DE" sz="2000" i="1" dirty="0"/>
              <a:t> </a:t>
            </a:r>
            <a:r>
              <a:rPr lang="de-DE" sz="2000" i="1" dirty="0" err="1"/>
              <a:t>project</a:t>
            </a:r>
            <a:r>
              <a:rPr lang="de-DE" sz="2000" i="1" dirty="0"/>
              <a:t> </a:t>
            </a:r>
            <a:r>
              <a:rPr lang="de-DE" sz="2000" i="1" dirty="0" err="1"/>
              <a:t>makes</a:t>
            </a:r>
            <a:r>
              <a:rPr lang="de-DE" sz="2000" i="1" dirty="0"/>
              <a:t> </a:t>
            </a:r>
            <a:r>
              <a:rPr lang="de-DE" sz="2000" i="1" dirty="0" err="1"/>
              <a:t>it</a:t>
            </a:r>
            <a:r>
              <a:rPr lang="de-DE" sz="2000" i="1" dirty="0"/>
              <a:t> </a:t>
            </a:r>
            <a:r>
              <a:rPr lang="de-DE" sz="2000" i="1" dirty="0" err="1" smtClean="0"/>
              <a:t>later</a:t>
            </a:r>
            <a:r>
              <a:rPr lang="de-DE" sz="2000" i="1" dirty="0" smtClean="0"/>
              <a:t>.“ ~ </a:t>
            </a:r>
            <a:r>
              <a:rPr lang="de-DE" sz="2000" i="1" dirty="0" err="1" smtClean="0"/>
              <a:t>Brook's</a:t>
            </a:r>
            <a:r>
              <a:rPr lang="de-DE" sz="2000" i="1" dirty="0" smtClean="0"/>
              <a:t> </a:t>
            </a:r>
            <a:r>
              <a:rPr lang="de-DE" sz="2000" i="1" dirty="0" err="1"/>
              <a:t>law</a:t>
            </a:r>
            <a:endParaRPr lang="de-DE" sz="2000" i="1" dirty="0"/>
          </a:p>
        </p:txBody>
      </p:sp>
      <p:pic>
        <p:nvPicPr>
          <p:cNvPr id="9" name="Bild 8" descr="Apollo11-0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860032" y="3425196"/>
            <a:ext cx="4283968" cy="2956132"/>
          </a:xfrm>
          <a:prstGeom prst="rect">
            <a:avLst/>
          </a:prstGeom>
        </p:spPr>
      </p:pic>
      <p:sp>
        <p:nvSpPr>
          <p:cNvPr id="5" name="Untertitel 1"/>
          <p:cNvSpPr txBox="1">
            <a:spLocks/>
          </p:cNvSpPr>
          <p:nvPr/>
        </p:nvSpPr>
        <p:spPr>
          <a:xfrm>
            <a:off x="467544" y="2996952"/>
            <a:ext cx="8172200" cy="3456384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i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de-DE" sz="2700" dirty="0" smtClean="0">
              <a:solidFill>
                <a:schemeClr val="accent1"/>
              </a:solidFill>
            </a:endParaRPr>
          </a:p>
          <a:p>
            <a:pPr marL="457200" indent="-457200">
              <a:buFont typeface="Arial"/>
              <a:buChar char="•"/>
            </a:pPr>
            <a:r>
              <a:rPr lang="de-DE" sz="2700" dirty="0" err="1" smtClean="0">
                <a:solidFill>
                  <a:schemeClr val="accent1"/>
                </a:solidFill>
              </a:rPr>
              <a:t>Expenses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can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be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calculated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using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team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size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multiplied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by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the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duration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of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the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project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to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provide</a:t>
            </a:r>
            <a:r>
              <a:rPr lang="de-DE" sz="2700" dirty="0" smtClean="0">
                <a:solidFill>
                  <a:schemeClr val="accent1"/>
                </a:solidFill>
              </a:rPr>
              <a:t> an </a:t>
            </a:r>
            <a:r>
              <a:rPr lang="de-DE" sz="2700" dirty="0" err="1" smtClean="0">
                <a:solidFill>
                  <a:schemeClr val="accent1"/>
                </a:solidFill>
              </a:rPr>
              <a:t>estimate</a:t>
            </a:r>
            <a:r>
              <a:rPr lang="de-DE" sz="2700" dirty="0" smtClean="0">
                <a:solidFill>
                  <a:schemeClr val="accent1"/>
                </a:solidFill>
              </a:rPr>
              <a:t> in man-</a:t>
            </a:r>
            <a:r>
              <a:rPr lang="de-DE" sz="2700" dirty="0" err="1" smtClean="0">
                <a:solidFill>
                  <a:schemeClr val="accent1"/>
                </a:solidFill>
              </a:rPr>
              <a:t>days</a:t>
            </a:r>
            <a:endParaRPr lang="de-DE" sz="2700" dirty="0">
              <a:solidFill>
                <a:schemeClr val="accent1"/>
              </a:solidFill>
            </a:endParaRPr>
          </a:p>
          <a:p>
            <a:pPr marL="457200" indent="-457200">
              <a:buFont typeface="Arial"/>
              <a:buChar char="•"/>
            </a:pPr>
            <a:r>
              <a:rPr lang="de-DE" sz="2700" dirty="0" smtClean="0">
                <a:solidFill>
                  <a:schemeClr val="accent1"/>
                </a:solidFill>
              </a:rPr>
              <a:t>Headcount </a:t>
            </a:r>
            <a:r>
              <a:rPr lang="de-DE" sz="2700" dirty="0" err="1" smtClean="0">
                <a:solidFill>
                  <a:schemeClr val="accent1"/>
                </a:solidFill>
              </a:rPr>
              <a:t>method</a:t>
            </a:r>
            <a:endParaRPr lang="de-DE" sz="2700" dirty="0" smtClean="0">
              <a:solidFill>
                <a:schemeClr val="accent1"/>
              </a:solidFill>
            </a:endParaRPr>
          </a:p>
          <a:p>
            <a:pPr marL="457200" indent="-457200">
              <a:buFont typeface="Arial"/>
              <a:buChar char="•"/>
            </a:pPr>
            <a:r>
              <a:rPr lang="de-DE" sz="2700" dirty="0" err="1" smtClean="0">
                <a:solidFill>
                  <a:schemeClr val="accent1"/>
                </a:solidFill>
              </a:rPr>
              <a:t>Some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tasks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have</a:t>
            </a:r>
            <a:r>
              <a:rPr lang="de-DE" sz="2700" dirty="0" smtClean="0">
                <a:solidFill>
                  <a:schemeClr val="accent1"/>
                </a:solidFill>
              </a:rPr>
              <a:t> a </a:t>
            </a:r>
            <a:r>
              <a:rPr lang="de-DE" sz="2700" dirty="0" err="1" smtClean="0">
                <a:solidFill>
                  <a:schemeClr val="accent1"/>
                </a:solidFill>
              </a:rPr>
              <a:t>minumum</a:t>
            </a:r>
            <a:r>
              <a:rPr lang="de-DE" sz="2700" dirty="0">
                <a:solidFill>
                  <a:schemeClr val="accent1"/>
                </a:solidFill>
              </a:rPr>
              <a:t/>
            </a:r>
            <a:br>
              <a:rPr lang="de-DE" sz="2700" dirty="0">
                <a:solidFill>
                  <a:schemeClr val="accent1"/>
                </a:solidFill>
              </a:rPr>
            </a:br>
            <a:r>
              <a:rPr lang="de-DE" sz="2700" dirty="0" err="1" smtClean="0">
                <a:solidFill>
                  <a:schemeClr val="accent1"/>
                </a:solidFill>
              </a:rPr>
              <a:t>duration</a:t>
            </a:r>
            <a:r>
              <a:rPr lang="de-DE" sz="2700" dirty="0" smtClean="0">
                <a:solidFill>
                  <a:schemeClr val="accent1"/>
                </a:solidFill>
              </a:rPr>
              <a:t>, </a:t>
            </a:r>
            <a:r>
              <a:rPr lang="de-DE" sz="2700" dirty="0" err="1" smtClean="0">
                <a:solidFill>
                  <a:schemeClr val="accent1"/>
                </a:solidFill>
              </a:rPr>
              <a:t>independant</a:t>
            </a:r>
            <a:r>
              <a:rPr lang="de-DE" sz="2700" dirty="0">
                <a:solidFill>
                  <a:schemeClr val="accent1"/>
                </a:solidFill>
              </a:rPr>
              <a:t/>
            </a:r>
            <a:br>
              <a:rPr lang="de-DE" sz="2700" dirty="0">
                <a:solidFill>
                  <a:schemeClr val="accent1"/>
                </a:solidFill>
              </a:rPr>
            </a:br>
            <a:r>
              <a:rPr lang="de-DE" sz="2700" dirty="0" err="1" smtClean="0">
                <a:solidFill>
                  <a:schemeClr val="accent1"/>
                </a:solidFill>
              </a:rPr>
              <a:t>of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team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size</a:t>
            </a:r>
            <a:endParaRPr lang="de-DE" sz="2700" dirty="0" smtClean="0">
              <a:solidFill>
                <a:schemeClr val="accent1"/>
              </a:solidFill>
            </a:endParaRPr>
          </a:p>
          <a:p>
            <a:pPr marL="457200" indent="-457200">
              <a:buFont typeface="Arial"/>
              <a:buChar char="•"/>
            </a:pPr>
            <a:r>
              <a:rPr lang="de-DE" sz="2700" dirty="0" smtClean="0">
                <a:solidFill>
                  <a:schemeClr val="accent1"/>
                </a:solidFill>
              </a:rPr>
              <a:t>Are </a:t>
            </a:r>
            <a:r>
              <a:rPr lang="de-DE" sz="2700" dirty="0" err="1" smtClean="0">
                <a:solidFill>
                  <a:schemeClr val="accent1"/>
                </a:solidFill>
              </a:rPr>
              <a:t>tasks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person-specific</a:t>
            </a:r>
            <a:r>
              <a:rPr lang="de-DE" sz="2700" dirty="0" smtClean="0">
                <a:solidFill>
                  <a:schemeClr val="accent1"/>
                </a:solidFill>
              </a:rPr>
              <a:t>? </a:t>
            </a:r>
          </a:p>
          <a:p>
            <a:pPr marL="457200" indent="-457200">
              <a:buFont typeface="Arial"/>
              <a:buChar char="•"/>
            </a:pPr>
            <a:endParaRPr lang="en-US" sz="2700" dirty="0" smtClean="0"/>
          </a:p>
          <a:p>
            <a:pPr lvl="2"/>
            <a:endParaRPr lang="en-US" sz="2700" dirty="0" smtClean="0"/>
          </a:p>
        </p:txBody>
      </p:sp>
    </p:spTree>
    <p:extLst>
      <p:ext uri="{BB962C8B-B14F-4D97-AF65-F5344CB8AC3E}">
        <p14:creationId xmlns:p14="http://schemas.microsoft.com/office/powerpoint/2010/main" val="4256610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Methodology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 smtClean="0"/>
              <a:t>Estimation</a:t>
            </a:r>
            <a:r>
              <a:rPr lang="de-DE" dirty="0" smtClean="0"/>
              <a:t> (agile)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Webmontag Frankfurt, </a:t>
            </a:r>
            <a:r>
              <a:rPr lang="de-DE" dirty="0" err="1"/>
              <a:t>January</a:t>
            </a:r>
            <a:r>
              <a:rPr lang="de-DE" dirty="0"/>
              <a:t> 9th, 2017</a:t>
            </a:r>
          </a:p>
        </p:txBody>
      </p:sp>
      <p:sp>
        <p:nvSpPr>
          <p:cNvPr id="7" name="Rechteck 6"/>
          <p:cNvSpPr/>
          <p:nvPr/>
        </p:nvSpPr>
        <p:spPr>
          <a:xfrm>
            <a:off x="3090389" y="3244334"/>
            <a:ext cx="1846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de-DE" dirty="0"/>
          </a:p>
        </p:txBody>
      </p:sp>
      <p:sp>
        <p:nvSpPr>
          <p:cNvPr id="8" name="Rechteck 7"/>
          <p:cNvSpPr/>
          <p:nvPr/>
        </p:nvSpPr>
        <p:spPr>
          <a:xfrm>
            <a:off x="380276" y="1124744"/>
            <a:ext cx="7688598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000" i="1" dirty="0"/>
              <a:t>„A </a:t>
            </a:r>
            <a:r>
              <a:rPr lang="de-DE" sz="2000" i="1" dirty="0" err="1"/>
              <a:t>common</a:t>
            </a:r>
            <a:r>
              <a:rPr lang="de-DE" sz="2000" i="1" dirty="0"/>
              <a:t> </a:t>
            </a:r>
            <a:r>
              <a:rPr lang="de-DE" sz="2000" i="1" dirty="0" err="1"/>
              <a:t>mistake</a:t>
            </a:r>
            <a:r>
              <a:rPr lang="de-DE" sz="2000" i="1" dirty="0"/>
              <a:t> </a:t>
            </a:r>
            <a:r>
              <a:rPr lang="de-DE" sz="2000" i="1" dirty="0" err="1"/>
              <a:t>that</a:t>
            </a:r>
            <a:r>
              <a:rPr lang="de-DE" sz="2000" i="1" dirty="0"/>
              <a:t> </a:t>
            </a:r>
            <a:r>
              <a:rPr lang="de-DE" sz="2000" i="1" dirty="0" err="1"/>
              <a:t>people</a:t>
            </a:r>
            <a:r>
              <a:rPr lang="de-DE" sz="2000" i="1" dirty="0"/>
              <a:t> </a:t>
            </a:r>
            <a:r>
              <a:rPr lang="de-DE" sz="2000" i="1" dirty="0" err="1"/>
              <a:t>make</a:t>
            </a:r>
            <a:r>
              <a:rPr lang="de-DE" sz="2000" i="1" dirty="0"/>
              <a:t> </a:t>
            </a:r>
            <a:r>
              <a:rPr lang="de-DE" sz="2000" i="1" dirty="0" err="1"/>
              <a:t>when</a:t>
            </a:r>
            <a:r>
              <a:rPr lang="de-DE" sz="2000" i="1" dirty="0"/>
              <a:t> </a:t>
            </a:r>
            <a:r>
              <a:rPr lang="de-DE" sz="2000" i="1" dirty="0" err="1"/>
              <a:t>trying</a:t>
            </a:r>
            <a:r>
              <a:rPr lang="de-DE" sz="2000" i="1" dirty="0"/>
              <a:t> </a:t>
            </a:r>
            <a:r>
              <a:rPr lang="de-DE" sz="2000" i="1" dirty="0" err="1"/>
              <a:t>to</a:t>
            </a:r>
            <a:r>
              <a:rPr lang="de-DE" sz="2000" i="1" dirty="0"/>
              <a:t> design </a:t>
            </a:r>
            <a:r>
              <a:rPr lang="de-DE" sz="2000" i="1" dirty="0" err="1" smtClean="0"/>
              <a:t>something</a:t>
            </a:r>
            <a:r>
              <a:rPr lang="de-DE" sz="2000" i="1" dirty="0" smtClean="0"/>
              <a:t/>
            </a:r>
            <a:br>
              <a:rPr lang="de-DE" sz="2000" i="1" dirty="0" smtClean="0"/>
            </a:br>
            <a:r>
              <a:rPr lang="de-DE" sz="2000" i="1" dirty="0" err="1" smtClean="0"/>
              <a:t>completely</a:t>
            </a:r>
            <a:r>
              <a:rPr lang="de-DE" sz="2000" i="1" dirty="0" smtClean="0"/>
              <a:t> </a:t>
            </a:r>
            <a:r>
              <a:rPr lang="de-DE" sz="2000" i="1" dirty="0" err="1"/>
              <a:t>foolproof</a:t>
            </a:r>
            <a:r>
              <a:rPr lang="de-DE" sz="2000" i="1" dirty="0"/>
              <a:t> </a:t>
            </a:r>
            <a:r>
              <a:rPr lang="de-DE" sz="2000" i="1" dirty="0" err="1"/>
              <a:t>is</a:t>
            </a:r>
            <a:r>
              <a:rPr lang="de-DE" sz="2000" i="1" dirty="0"/>
              <a:t> </a:t>
            </a:r>
            <a:r>
              <a:rPr lang="de-DE" sz="2000" i="1" dirty="0" err="1"/>
              <a:t>to</a:t>
            </a:r>
            <a:r>
              <a:rPr lang="de-DE" sz="2000" i="1" dirty="0"/>
              <a:t> </a:t>
            </a:r>
            <a:r>
              <a:rPr lang="de-DE" sz="2000" i="1" dirty="0" err="1"/>
              <a:t>underestimate</a:t>
            </a:r>
            <a:r>
              <a:rPr lang="de-DE" sz="2000" i="1" dirty="0"/>
              <a:t> </a:t>
            </a:r>
            <a:r>
              <a:rPr lang="de-DE" sz="2000" i="1" dirty="0" err="1" smtClean="0"/>
              <a:t>the</a:t>
            </a:r>
            <a:r>
              <a:rPr lang="de-DE" sz="2000" i="1" dirty="0"/>
              <a:t> </a:t>
            </a:r>
            <a:r>
              <a:rPr lang="de-DE" sz="2000" i="1" dirty="0" err="1" smtClean="0"/>
              <a:t>ingenuity</a:t>
            </a:r>
            <a:r>
              <a:rPr lang="de-DE" sz="2000" i="1" dirty="0" smtClean="0"/>
              <a:t> </a:t>
            </a:r>
            <a:r>
              <a:rPr lang="de-DE" sz="2000" i="1" dirty="0" err="1" smtClean="0"/>
              <a:t>of</a:t>
            </a:r>
            <a:endParaRPr lang="de-DE" sz="2000" i="1" dirty="0"/>
          </a:p>
          <a:p>
            <a:r>
              <a:rPr lang="de-DE" sz="2000" i="1" dirty="0" err="1" smtClean="0"/>
              <a:t>complete</a:t>
            </a:r>
            <a:r>
              <a:rPr lang="de-DE" sz="2000" i="1" dirty="0" smtClean="0"/>
              <a:t> </a:t>
            </a:r>
            <a:r>
              <a:rPr lang="de-DE" sz="2000" i="1" dirty="0" err="1" smtClean="0"/>
              <a:t>fools</a:t>
            </a:r>
            <a:r>
              <a:rPr lang="de-DE" sz="2000" i="1" dirty="0" smtClean="0"/>
              <a:t>.“ ~ Douglas Adams</a:t>
            </a:r>
            <a:endParaRPr lang="de-DE" sz="2000" i="1" dirty="0"/>
          </a:p>
        </p:txBody>
      </p:sp>
      <p:pic>
        <p:nvPicPr>
          <p:cNvPr id="9" name="Bild 8" descr="Apollo11-1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56" y="3613666"/>
            <a:ext cx="4032552" cy="2780928"/>
          </a:xfrm>
          <a:prstGeom prst="rect">
            <a:avLst/>
          </a:prstGeom>
        </p:spPr>
      </p:pic>
      <p:sp>
        <p:nvSpPr>
          <p:cNvPr id="5" name="Untertitel 1"/>
          <p:cNvSpPr txBox="1">
            <a:spLocks/>
          </p:cNvSpPr>
          <p:nvPr/>
        </p:nvSpPr>
        <p:spPr>
          <a:xfrm>
            <a:off x="467544" y="1888108"/>
            <a:ext cx="8172200" cy="4277196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i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de-DE" sz="2700" dirty="0" smtClean="0">
              <a:solidFill>
                <a:schemeClr val="accent1"/>
              </a:solidFill>
            </a:endParaRPr>
          </a:p>
          <a:p>
            <a:pPr marL="457200" indent="-457200">
              <a:buFont typeface="Arial"/>
              <a:buChar char="•"/>
            </a:pPr>
            <a:r>
              <a:rPr lang="de-DE" sz="2700" dirty="0" err="1" smtClean="0">
                <a:solidFill>
                  <a:schemeClr val="accent1"/>
                </a:solidFill>
              </a:rPr>
              <a:t>Estimation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is</a:t>
            </a:r>
            <a:r>
              <a:rPr lang="de-DE" sz="2700" dirty="0" smtClean="0">
                <a:solidFill>
                  <a:schemeClr val="accent1"/>
                </a:solidFill>
              </a:rPr>
              <a:t> a </a:t>
            </a:r>
            <a:r>
              <a:rPr lang="de-DE" sz="2700" dirty="0" err="1" smtClean="0">
                <a:solidFill>
                  <a:schemeClr val="accent1"/>
                </a:solidFill>
              </a:rPr>
              <a:t>team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job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endParaRPr lang="de-DE" sz="2700" dirty="0">
              <a:solidFill>
                <a:schemeClr val="accent1"/>
              </a:solidFill>
            </a:endParaRPr>
          </a:p>
          <a:p>
            <a:pPr marL="457200" indent="-457200">
              <a:buFont typeface="Arial"/>
              <a:buChar char="•"/>
            </a:pPr>
            <a:r>
              <a:rPr lang="de-DE" sz="2700" dirty="0" smtClean="0">
                <a:solidFill>
                  <a:schemeClr val="accent1"/>
                </a:solidFill>
              </a:rPr>
              <a:t>Strong </a:t>
            </a:r>
            <a:r>
              <a:rPr lang="de-DE" sz="2700" dirty="0" err="1" smtClean="0">
                <a:solidFill>
                  <a:schemeClr val="accent1"/>
                </a:solidFill>
              </a:rPr>
              <a:t>variations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among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team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members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indicate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confusion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and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complexity</a:t>
            </a:r>
            <a:endParaRPr lang="de-DE" sz="2700" dirty="0" smtClean="0">
              <a:solidFill>
                <a:schemeClr val="accent1"/>
              </a:solidFill>
            </a:endParaRPr>
          </a:p>
          <a:p>
            <a:pPr marL="457200" indent="-457200">
              <a:buFont typeface="Arial"/>
              <a:buChar char="•"/>
            </a:pPr>
            <a:r>
              <a:rPr lang="de-DE" sz="2700" dirty="0" err="1" smtClean="0">
                <a:solidFill>
                  <a:schemeClr val="accent1"/>
                </a:solidFill>
              </a:rPr>
              <a:t>Estimation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values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are</a:t>
            </a:r>
            <a:r>
              <a:rPr lang="de-DE" sz="2700" dirty="0">
                <a:solidFill>
                  <a:schemeClr val="accent1"/>
                </a:solidFill>
              </a:rPr>
              <a:t/>
            </a:r>
            <a:br>
              <a:rPr lang="de-DE" sz="2700" dirty="0">
                <a:solidFill>
                  <a:schemeClr val="accent1"/>
                </a:solidFill>
              </a:rPr>
            </a:br>
            <a:r>
              <a:rPr lang="de-DE" sz="2700" dirty="0" err="1" smtClean="0">
                <a:solidFill>
                  <a:schemeClr val="accent1"/>
                </a:solidFill>
              </a:rPr>
              <a:t>comparative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and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abstract</a:t>
            </a:r>
            <a:endParaRPr lang="de-DE" sz="2700" dirty="0" smtClean="0">
              <a:solidFill>
                <a:schemeClr val="accent1"/>
              </a:solidFill>
            </a:endParaRPr>
          </a:p>
          <a:p>
            <a:pPr marL="457200" indent="-457200">
              <a:buFont typeface="Arial"/>
              <a:buChar char="•"/>
            </a:pPr>
            <a:r>
              <a:rPr lang="de-DE" sz="2700" dirty="0" smtClean="0">
                <a:solidFill>
                  <a:schemeClr val="accent1"/>
                </a:solidFill>
              </a:rPr>
              <a:t>The </a:t>
            </a:r>
            <a:r>
              <a:rPr lang="de-DE" sz="2700" dirty="0" err="1" smtClean="0">
                <a:solidFill>
                  <a:schemeClr val="accent1"/>
                </a:solidFill>
              </a:rPr>
              <a:t>results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can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later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be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mapped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to</a:t>
            </a:r>
            <a:r>
              <a:rPr lang="de-DE" sz="2700" dirty="0">
                <a:solidFill>
                  <a:schemeClr val="accent1"/>
                </a:solidFill>
              </a:rPr>
              <a:t/>
            </a:r>
            <a:br>
              <a:rPr lang="de-DE" sz="2700" dirty="0">
                <a:solidFill>
                  <a:schemeClr val="accent1"/>
                </a:solidFill>
              </a:rPr>
            </a:br>
            <a:r>
              <a:rPr lang="de-DE" sz="2700" dirty="0" err="1" smtClean="0">
                <a:solidFill>
                  <a:schemeClr val="accent1"/>
                </a:solidFill>
              </a:rPr>
              <a:t>numbers</a:t>
            </a:r>
            <a:r>
              <a:rPr lang="de-DE" sz="2700" dirty="0" smtClean="0">
                <a:solidFill>
                  <a:schemeClr val="accent1"/>
                </a:solidFill>
              </a:rPr>
              <a:t>. </a:t>
            </a:r>
          </a:p>
          <a:p>
            <a:pPr marL="457200" indent="-457200">
              <a:buFont typeface="Arial"/>
              <a:buChar char="•"/>
            </a:pPr>
            <a:endParaRPr lang="de-DE" sz="2700" dirty="0" smtClean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5210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Phyllotaxis, </a:t>
            </a:r>
            <a:r>
              <a:rPr lang="de-DE" dirty="0" err="1" smtClean="0"/>
              <a:t>Fibonacci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you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Webmontag Frankfurt, </a:t>
            </a:r>
            <a:r>
              <a:rPr lang="de-DE" dirty="0" err="1"/>
              <a:t>January</a:t>
            </a:r>
            <a:r>
              <a:rPr lang="de-DE" dirty="0"/>
              <a:t> 9th, 2017</a:t>
            </a:r>
          </a:p>
        </p:txBody>
      </p:sp>
      <p:sp>
        <p:nvSpPr>
          <p:cNvPr id="7" name="Rechteck 6"/>
          <p:cNvSpPr/>
          <p:nvPr/>
        </p:nvSpPr>
        <p:spPr>
          <a:xfrm>
            <a:off x="3090389" y="3244334"/>
            <a:ext cx="1846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de-DE" dirty="0"/>
          </a:p>
        </p:txBody>
      </p:sp>
      <p:sp>
        <p:nvSpPr>
          <p:cNvPr id="8" name="Rechteck 7"/>
          <p:cNvSpPr/>
          <p:nvPr/>
        </p:nvSpPr>
        <p:spPr>
          <a:xfrm>
            <a:off x="380276" y="1124744"/>
            <a:ext cx="677476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000" i="1" dirty="0"/>
              <a:t>„I </a:t>
            </a:r>
            <a:r>
              <a:rPr lang="de-DE" sz="2000" i="1" dirty="0" err="1"/>
              <a:t>demonstrate</a:t>
            </a:r>
            <a:r>
              <a:rPr lang="de-DE" sz="2000" i="1" dirty="0"/>
              <a:t> </a:t>
            </a:r>
            <a:r>
              <a:rPr lang="de-DE" sz="2000" i="1" dirty="0" err="1"/>
              <a:t>by</a:t>
            </a:r>
            <a:r>
              <a:rPr lang="de-DE" sz="2000" i="1" dirty="0"/>
              <a:t> </a:t>
            </a:r>
            <a:r>
              <a:rPr lang="de-DE" sz="2000" i="1" dirty="0" err="1"/>
              <a:t>means</a:t>
            </a:r>
            <a:r>
              <a:rPr lang="de-DE" sz="2000" i="1" dirty="0"/>
              <a:t> </a:t>
            </a:r>
            <a:r>
              <a:rPr lang="de-DE" sz="2000" i="1" dirty="0" err="1"/>
              <a:t>of</a:t>
            </a:r>
            <a:r>
              <a:rPr lang="de-DE" sz="2000" i="1" dirty="0"/>
              <a:t> </a:t>
            </a:r>
            <a:r>
              <a:rPr lang="de-DE" sz="2000" i="1" dirty="0" err="1"/>
              <a:t>philosophy</a:t>
            </a:r>
            <a:r>
              <a:rPr lang="de-DE" sz="2000" i="1" dirty="0"/>
              <a:t> </a:t>
            </a:r>
            <a:r>
              <a:rPr lang="de-DE" sz="2000" i="1" dirty="0" err="1"/>
              <a:t>that</a:t>
            </a:r>
            <a:r>
              <a:rPr lang="de-DE" sz="2000" i="1" dirty="0"/>
              <a:t> </a:t>
            </a:r>
            <a:r>
              <a:rPr lang="de-DE" sz="2000" i="1" dirty="0" err="1"/>
              <a:t>the</a:t>
            </a:r>
            <a:r>
              <a:rPr lang="de-DE" sz="2000" i="1" dirty="0"/>
              <a:t> </a:t>
            </a:r>
            <a:r>
              <a:rPr lang="de-DE" sz="2000" i="1" dirty="0" err="1"/>
              <a:t>earth</a:t>
            </a:r>
            <a:r>
              <a:rPr lang="de-DE" sz="2000" i="1" dirty="0"/>
              <a:t> </a:t>
            </a:r>
            <a:r>
              <a:rPr lang="de-DE" sz="2000" i="1" dirty="0" err="1"/>
              <a:t>is</a:t>
            </a:r>
            <a:r>
              <a:rPr lang="de-DE" sz="2000" i="1" dirty="0"/>
              <a:t> </a:t>
            </a:r>
            <a:r>
              <a:rPr lang="de-DE" sz="2000" i="1" dirty="0" err="1"/>
              <a:t>round</a:t>
            </a:r>
            <a:r>
              <a:rPr lang="de-DE" sz="2000" i="1" dirty="0" smtClean="0"/>
              <a:t>,</a:t>
            </a:r>
            <a:br>
              <a:rPr lang="de-DE" sz="2000" i="1" dirty="0" smtClean="0"/>
            </a:br>
            <a:r>
              <a:rPr lang="de-DE" sz="2000" i="1" dirty="0" err="1" smtClean="0"/>
              <a:t>and</a:t>
            </a:r>
            <a:r>
              <a:rPr lang="de-DE" sz="2000" i="1" dirty="0" smtClean="0"/>
              <a:t> </a:t>
            </a:r>
            <a:r>
              <a:rPr lang="de-DE" sz="2000" i="1" dirty="0" err="1"/>
              <a:t>is</a:t>
            </a:r>
            <a:r>
              <a:rPr lang="de-DE" sz="2000" i="1" dirty="0"/>
              <a:t> </a:t>
            </a:r>
            <a:r>
              <a:rPr lang="de-DE" sz="2000" i="1" dirty="0" err="1"/>
              <a:t>inhabited</a:t>
            </a:r>
            <a:r>
              <a:rPr lang="de-DE" sz="2000" i="1" dirty="0"/>
              <a:t> on all </a:t>
            </a:r>
            <a:r>
              <a:rPr lang="de-DE" sz="2000" i="1" dirty="0" err="1" smtClean="0"/>
              <a:t>sides</a:t>
            </a:r>
            <a:r>
              <a:rPr lang="de-DE" sz="2000" i="1" dirty="0" smtClean="0"/>
              <a:t>..</a:t>
            </a:r>
            <a:r>
              <a:rPr lang="de-DE" sz="2000" i="1" dirty="0"/>
              <a:t>.</a:t>
            </a:r>
            <a:r>
              <a:rPr lang="de-DE" sz="2000" i="1" dirty="0" smtClean="0"/>
              <a:t>“ ~ Johannes Kepler</a:t>
            </a:r>
            <a:endParaRPr lang="de-DE" sz="2000" i="1" dirty="0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6136" y="1829312"/>
            <a:ext cx="3106722" cy="1955884"/>
          </a:xfrm>
          <a:prstGeom prst="rect">
            <a:avLst/>
          </a:prstGeom>
        </p:spPr>
      </p:pic>
      <p:pic>
        <p:nvPicPr>
          <p:cNvPr id="3" name="Bild 2"/>
          <p:cNvPicPr>
            <a:picLocks noChangeAspect="1"/>
          </p:cNvPicPr>
          <p:nvPr/>
        </p:nvPicPr>
        <p:blipFill rotWithShape="1">
          <a:blip r:embed="rId4"/>
          <a:srcRect t="23141"/>
          <a:stretch/>
        </p:blipFill>
        <p:spPr>
          <a:xfrm>
            <a:off x="5224880" y="4005064"/>
            <a:ext cx="3811616" cy="2016224"/>
          </a:xfrm>
          <a:prstGeom prst="rect">
            <a:avLst/>
          </a:prstGeom>
        </p:spPr>
      </p:pic>
      <p:sp>
        <p:nvSpPr>
          <p:cNvPr id="5" name="Untertitel 1"/>
          <p:cNvSpPr txBox="1">
            <a:spLocks/>
          </p:cNvSpPr>
          <p:nvPr/>
        </p:nvSpPr>
        <p:spPr>
          <a:xfrm>
            <a:off x="467544" y="1484784"/>
            <a:ext cx="8172200" cy="4277196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i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de-DE" sz="2700" dirty="0" smtClean="0">
              <a:solidFill>
                <a:schemeClr val="accent1"/>
              </a:solidFill>
            </a:endParaRPr>
          </a:p>
          <a:p>
            <a:pPr marL="457200" indent="-457200">
              <a:buFont typeface="Arial"/>
              <a:buChar char="•"/>
            </a:pPr>
            <a:r>
              <a:rPr lang="de-DE" sz="2700" dirty="0" err="1" smtClean="0">
                <a:solidFill>
                  <a:schemeClr val="accent1"/>
                </a:solidFill>
              </a:rPr>
              <a:t>Planning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poker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is</a:t>
            </a:r>
            <a:r>
              <a:rPr lang="de-DE" sz="2700" dirty="0" smtClean="0">
                <a:solidFill>
                  <a:schemeClr val="accent1"/>
                </a:solidFill>
              </a:rPr>
              <a:t> a </a:t>
            </a:r>
            <a:r>
              <a:rPr lang="de-DE" sz="2700" dirty="0" err="1" smtClean="0">
                <a:solidFill>
                  <a:schemeClr val="accent1"/>
                </a:solidFill>
              </a:rPr>
              <a:t>method</a:t>
            </a:r>
            <a:r>
              <a:rPr lang="de-DE" sz="2700" dirty="0">
                <a:solidFill>
                  <a:schemeClr val="accent1"/>
                </a:solidFill>
              </a:rPr>
              <a:t/>
            </a:r>
            <a:br>
              <a:rPr lang="de-DE" sz="2700" dirty="0">
                <a:solidFill>
                  <a:schemeClr val="accent1"/>
                </a:solidFill>
              </a:rPr>
            </a:br>
            <a:r>
              <a:rPr lang="de-DE" sz="2700" dirty="0" err="1" smtClean="0">
                <a:solidFill>
                  <a:schemeClr val="accent1"/>
                </a:solidFill>
              </a:rPr>
              <a:t>which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facilitates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comparative</a:t>
            </a:r>
            <a:r>
              <a:rPr lang="de-DE" sz="2700" dirty="0">
                <a:solidFill>
                  <a:schemeClr val="accent1"/>
                </a:solidFill>
              </a:rPr>
              <a:t/>
            </a:r>
            <a:br>
              <a:rPr lang="de-DE" sz="2700" dirty="0">
                <a:solidFill>
                  <a:schemeClr val="accent1"/>
                </a:solidFill>
              </a:rPr>
            </a:br>
            <a:r>
              <a:rPr lang="de-DE" sz="2700" dirty="0" err="1" smtClean="0">
                <a:solidFill>
                  <a:schemeClr val="accent1"/>
                </a:solidFill>
              </a:rPr>
              <a:t>estimation</a:t>
            </a:r>
            <a:r>
              <a:rPr lang="de-DE" sz="2700" dirty="0" smtClean="0">
                <a:solidFill>
                  <a:schemeClr val="accent1"/>
                </a:solidFill>
              </a:rPr>
              <a:t>.</a:t>
            </a:r>
          </a:p>
          <a:p>
            <a:pPr marL="457200" indent="-457200">
              <a:buFont typeface="Arial"/>
              <a:buChar char="•"/>
            </a:pPr>
            <a:r>
              <a:rPr lang="de-DE" sz="2700" dirty="0" smtClean="0">
                <a:solidFill>
                  <a:schemeClr val="accent1"/>
                </a:solidFill>
              </a:rPr>
              <a:t>The </a:t>
            </a:r>
            <a:r>
              <a:rPr lang="de-DE" sz="2700" dirty="0" err="1" smtClean="0">
                <a:solidFill>
                  <a:schemeClr val="accent1"/>
                </a:solidFill>
              </a:rPr>
              <a:t>abstract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numbers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force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the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br>
              <a:rPr lang="de-DE" sz="2700" dirty="0" smtClean="0">
                <a:solidFill>
                  <a:schemeClr val="accent1"/>
                </a:solidFill>
              </a:rPr>
            </a:br>
            <a:r>
              <a:rPr lang="de-DE" sz="2700" dirty="0" err="1" smtClean="0">
                <a:solidFill>
                  <a:schemeClr val="accent1"/>
                </a:solidFill>
              </a:rPr>
              <a:t>team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to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think</a:t>
            </a:r>
            <a:r>
              <a:rPr lang="de-DE" sz="2700" dirty="0" smtClean="0">
                <a:solidFill>
                  <a:schemeClr val="accent1"/>
                </a:solidFill>
              </a:rPr>
              <a:t> in </a:t>
            </a:r>
            <a:r>
              <a:rPr lang="de-DE" sz="2700" dirty="0" err="1" smtClean="0">
                <a:solidFill>
                  <a:schemeClr val="accent1"/>
                </a:solidFill>
              </a:rPr>
              <a:t>small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tasks</a:t>
            </a:r>
            <a:r>
              <a:rPr lang="de-DE" sz="2700" dirty="0" smtClean="0">
                <a:solidFill>
                  <a:schemeClr val="accent1"/>
                </a:solidFill>
              </a:rPr>
              <a:t>.</a:t>
            </a:r>
          </a:p>
          <a:p>
            <a:pPr marL="457200" indent="-457200">
              <a:buFont typeface="Arial"/>
              <a:buChar char="•"/>
            </a:pPr>
            <a:r>
              <a:rPr lang="de-DE" sz="2700" dirty="0" err="1" smtClean="0">
                <a:solidFill>
                  <a:schemeClr val="accent1"/>
                </a:solidFill>
              </a:rPr>
              <a:t>Estimate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complexity</a:t>
            </a:r>
            <a:endParaRPr lang="de-DE" sz="2700" dirty="0" smtClean="0">
              <a:solidFill>
                <a:schemeClr val="accent1"/>
              </a:solidFill>
            </a:endParaRPr>
          </a:p>
          <a:p>
            <a:pPr marL="457200" indent="-457200">
              <a:buFont typeface="Arial"/>
              <a:buChar char="•"/>
            </a:pPr>
            <a:r>
              <a:rPr lang="de-DE" sz="2700" dirty="0" err="1" smtClean="0">
                <a:solidFill>
                  <a:schemeClr val="accent1"/>
                </a:solidFill>
              </a:rPr>
              <a:t>Estimation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becomes</a:t>
            </a:r>
            <a:r>
              <a:rPr lang="de-DE" sz="2700" dirty="0" smtClean="0">
                <a:solidFill>
                  <a:schemeClr val="accent1"/>
                </a:solidFill>
              </a:rPr>
              <a:t> a</a:t>
            </a:r>
            <a:br>
              <a:rPr lang="de-DE" sz="2700" dirty="0" smtClean="0">
                <a:solidFill>
                  <a:schemeClr val="accent1"/>
                </a:solidFill>
              </a:rPr>
            </a:br>
            <a:r>
              <a:rPr lang="de-DE" sz="2700" dirty="0" err="1" smtClean="0">
                <a:solidFill>
                  <a:schemeClr val="accent1"/>
                </a:solidFill>
              </a:rPr>
              <a:t>self-correcting</a:t>
            </a:r>
            <a:r>
              <a:rPr lang="de-DE" sz="2700" dirty="0" smtClean="0">
                <a:solidFill>
                  <a:schemeClr val="accent1"/>
                </a:solidFill>
              </a:rPr>
              <a:t>, iterative </a:t>
            </a:r>
            <a:r>
              <a:rPr lang="de-DE" sz="2700" dirty="0" err="1" smtClean="0">
                <a:solidFill>
                  <a:schemeClr val="accent1"/>
                </a:solidFill>
              </a:rPr>
              <a:t>process</a:t>
            </a:r>
            <a:endParaRPr lang="de-DE" sz="2700" dirty="0" smtClean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79490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Bild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24528" y="3382995"/>
            <a:ext cx="5145572" cy="3430381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Points + </a:t>
            </a:r>
            <a:r>
              <a:rPr lang="de-DE" dirty="0" err="1" smtClean="0"/>
              <a:t>Results</a:t>
            </a:r>
            <a:r>
              <a:rPr lang="de-DE" dirty="0" smtClean="0"/>
              <a:t> = </a:t>
            </a:r>
            <a:r>
              <a:rPr lang="de-DE" dirty="0" err="1" smtClean="0"/>
              <a:t>Velocity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Webmontag Frankfurt, </a:t>
            </a:r>
            <a:r>
              <a:rPr lang="de-DE" dirty="0" err="1"/>
              <a:t>January</a:t>
            </a:r>
            <a:r>
              <a:rPr lang="de-DE" dirty="0"/>
              <a:t> 9th, 2017</a:t>
            </a:r>
          </a:p>
        </p:txBody>
      </p:sp>
      <p:sp>
        <p:nvSpPr>
          <p:cNvPr id="5" name="Untertitel 1"/>
          <p:cNvSpPr txBox="1">
            <a:spLocks/>
          </p:cNvSpPr>
          <p:nvPr/>
        </p:nvSpPr>
        <p:spPr>
          <a:xfrm>
            <a:off x="467544" y="5517232"/>
            <a:ext cx="8172200" cy="2765028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i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de-DE" sz="2700" dirty="0" smtClean="0">
              <a:solidFill>
                <a:schemeClr val="accent1"/>
              </a:solidFill>
            </a:endParaRPr>
          </a:p>
          <a:p>
            <a:pPr marL="457200" indent="-457200">
              <a:buFont typeface="Arial"/>
              <a:buChar char="•"/>
            </a:pPr>
            <a:r>
              <a:rPr lang="de-DE" sz="2700" dirty="0" err="1" smtClean="0">
                <a:solidFill>
                  <a:schemeClr val="accent1"/>
                </a:solidFill>
              </a:rPr>
              <a:t>We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map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the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abstract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values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to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reality</a:t>
            </a:r>
            <a:r>
              <a:rPr lang="de-DE" sz="2700" dirty="0" smtClean="0">
                <a:solidFill>
                  <a:schemeClr val="accent1"/>
                </a:solidFill>
              </a:rPr>
              <a:t>. </a:t>
            </a:r>
          </a:p>
          <a:p>
            <a:pPr marL="457200" indent="-457200">
              <a:buFont typeface="Arial"/>
              <a:buChar char="•"/>
            </a:pPr>
            <a:r>
              <a:rPr lang="de-DE" sz="2700" dirty="0" smtClean="0">
                <a:solidFill>
                  <a:schemeClr val="accent1"/>
                </a:solidFill>
              </a:rPr>
              <a:t>Take </a:t>
            </a:r>
            <a:r>
              <a:rPr lang="de-DE" sz="2700" dirty="0" err="1" smtClean="0">
                <a:solidFill>
                  <a:schemeClr val="accent1"/>
                </a:solidFill>
              </a:rPr>
              <a:t>the</a:t>
            </a:r>
            <a:r>
              <a:rPr lang="de-DE" sz="2700" dirty="0" smtClean="0">
                <a:solidFill>
                  <a:schemeClr val="accent1"/>
                </a:solidFill>
              </a:rPr>
              <a:t> total </a:t>
            </a:r>
            <a:r>
              <a:rPr lang="de-DE" sz="2700" dirty="0" err="1" smtClean="0">
                <a:solidFill>
                  <a:schemeClr val="accent1"/>
                </a:solidFill>
              </a:rPr>
              <a:t>number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of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complexity</a:t>
            </a:r>
            <a:r>
              <a:rPr lang="de-DE" sz="2700" dirty="0">
                <a:solidFill>
                  <a:schemeClr val="accent1"/>
                </a:solidFill>
              </a:rPr>
              <a:t/>
            </a:r>
            <a:br>
              <a:rPr lang="de-DE" sz="2700" dirty="0">
                <a:solidFill>
                  <a:schemeClr val="accent1"/>
                </a:solidFill>
              </a:rPr>
            </a:br>
            <a:r>
              <a:rPr lang="de-DE" sz="2700" dirty="0" err="1" smtClean="0">
                <a:solidFill>
                  <a:schemeClr val="accent1"/>
                </a:solidFill>
              </a:rPr>
              <a:t>points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from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the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initial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sprint</a:t>
            </a:r>
            <a:r>
              <a:rPr lang="de-DE" sz="2700" dirty="0" smtClean="0">
                <a:solidFill>
                  <a:schemeClr val="accent1"/>
                </a:solidFill>
              </a:rPr>
              <a:t>.  </a:t>
            </a:r>
          </a:p>
          <a:p>
            <a:pPr marL="457200" indent="-457200">
              <a:buFont typeface="Arial"/>
              <a:buChar char="•"/>
            </a:pPr>
            <a:r>
              <a:rPr lang="de-DE" sz="2700" dirty="0" err="1" smtClean="0">
                <a:solidFill>
                  <a:schemeClr val="accent1"/>
                </a:solidFill>
              </a:rPr>
              <a:t>Compare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that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to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finished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tasks</a:t>
            </a:r>
            <a:r>
              <a:rPr lang="de-DE" sz="2700" dirty="0">
                <a:solidFill>
                  <a:schemeClr val="accent1"/>
                </a:solidFill>
              </a:rPr>
              <a:t/>
            </a:r>
            <a:br>
              <a:rPr lang="de-DE" sz="2700" dirty="0">
                <a:solidFill>
                  <a:schemeClr val="accent1"/>
                </a:solidFill>
              </a:rPr>
            </a:br>
            <a:r>
              <a:rPr lang="de-DE" sz="2700" dirty="0" smtClean="0">
                <a:solidFill>
                  <a:schemeClr val="accent1"/>
                </a:solidFill>
              </a:rPr>
              <a:t>vs. </a:t>
            </a:r>
            <a:r>
              <a:rPr lang="de-DE" sz="2700" dirty="0" err="1" smtClean="0">
                <a:solidFill>
                  <a:schemeClr val="accent1"/>
                </a:solidFill>
              </a:rPr>
              <a:t>backlog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at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the</a:t>
            </a:r>
            <a:r>
              <a:rPr lang="de-DE" sz="2700" dirty="0" smtClean="0">
                <a:solidFill>
                  <a:schemeClr val="accent1"/>
                </a:solidFill>
              </a:rPr>
              <a:t> end</a:t>
            </a:r>
            <a:br>
              <a:rPr lang="de-DE" sz="2700" dirty="0" smtClean="0">
                <a:solidFill>
                  <a:schemeClr val="accent1"/>
                </a:solidFill>
              </a:rPr>
            </a:br>
            <a:r>
              <a:rPr lang="de-DE" sz="2700" dirty="0" err="1" smtClean="0">
                <a:solidFill>
                  <a:schemeClr val="accent1"/>
                </a:solidFill>
              </a:rPr>
              <a:t>of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the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sprint</a:t>
            </a:r>
            <a:r>
              <a:rPr lang="de-DE" sz="2700" dirty="0" smtClean="0">
                <a:solidFill>
                  <a:schemeClr val="accent1"/>
                </a:solidFill>
              </a:rPr>
              <a:t>.</a:t>
            </a:r>
          </a:p>
          <a:p>
            <a:pPr marL="457200" indent="-457200">
              <a:buFont typeface="Arial"/>
              <a:buChar char="•"/>
            </a:pPr>
            <a:r>
              <a:rPr lang="de-DE" sz="2700" dirty="0" err="1" smtClean="0">
                <a:solidFill>
                  <a:schemeClr val="accent1"/>
                </a:solidFill>
              </a:rPr>
              <a:t>Derive</a:t>
            </a:r>
            <a:r>
              <a:rPr lang="de-DE" sz="2700" dirty="0" smtClean="0">
                <a:solidFill>
                  <a:schemeClr val="accent1"/>
                </a:solidFill>
              </a:rPr>
              <a:t> a </a:t>
            </a:r>
            <a:r>
              <a:rPr lang="de-DE" sz="2700" dirty="0" err="1" smtClean="0">
                <a:solidFill>
                  <a:schemeClr val="accent1"/>
                </a:solidFill>
              </a:rPr>
              <a:t>corrective</a:t>
            </a:r>
            <a:r>
              <a:rPr lang="de-DE" sz="2700" dirty="0" smtClean="0">
                <a:solidFill>
                  <a:schemeClr val="accent1"/>
                </a:solidFill>
              </a:rPr>
              <a:t/>
            </a:r>
            <a:br>
              <a:rPr lang="de-DE" sz="2700" dirty="0" smtClean="0">
                <a:solidFill>
                  <a:schemeClr val="accent1"/>
                </a:solidFill>
              </a:rPr>
            </a:br>
            <a:r>
              <a:rPr lang="de-DE" sz="2700" dirty="0" err="1" smtClean="0">
                <a:solidFill>
                  <a:schemeClr val="accent1"/>
                </a:solidFill>
              </a:rPr>
              <a:t>co-efficient</a:t>
            </a:r>
            <a:r>
              <a:rPr lang="de-DE" sz="2700" dirty="0" smtClean="0">
                <a:solidFill>
                  <a:schemeClr val="accent1"/>
                </a:solidFill>
              </a:rPr>
              <a:t>.</a:t>
            </a:r>
          </a:p>
          <a:p>
            <a:pPr marL="457200" indent="-457200">
              <a:buFont typeface="Arial"/>
              <a:buChar char="•"/>
            </a:pPr>
            <a:r>
              <a:rPr lang="de-DE" sz="2700" dirty="0" err="1" smtClean="0">
                <a:solidFill>
                  <a:schemeClr val="accent1"/>
                </a:solidFill>
              </a:rPr>
              <a:t>Apply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that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value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to</a:t>
            </a:r>
            <a:r>
              <a:rPr lang="de-DE" sz="2700" dirty="0">
                <a:solidFill>
                  <a:schemeClr val="accent1"/>
                </a:solidFill>
              </a:rPr>
              <a:t/>
            </a:r>
            <a:br>
              <a:rPr lang="de-DE" sz="2700" dirty="0">
                <a:solidFill>
                  <a:schemeClr val="accent1"/>
                </a:solidFill>
              </a:rPr>
            </a:br>
            <a:r>
              <a:rPr lang="de-DE" sz="2700" dirty="0" err="1" smtClean="0">
                <a:solidFill>
                  <a:schemeClr val="accent1"/>
                </a:solidFill>
              </a:rPr>
              <a:t>the</a:t>
            </a:r>
            <a:r>
              <a:rPr lang="de-DE" sz="2700" dirty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next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estimation</a:t>
            </a:r>
            <a:r>
              <a:rPr lang="de-DE" sz="2700" dirty="0" smtClean="0">
                <a:solidFill>
                  <a:schemeClr val="accent1"/>
                </a:solidFill>
              </a:rPr>
              <a:t>. </a:t>
            </a:r>
          </a:p>
          <a:p>
            <a:pPr marL="457200" lvl="1" indent="-457200">
              <a:buFont typeface="Arial"/>
              <a:buChar char="•"/>
            </a:pPr>
            <a:endParaRPr lang="de-DE" sz="2700" dirty="0" smtClean="0">
              <a:solidFill>
                <a:schemeClr val="accent1"/>
              </a:solidFill>
            </a:endParaRPr>
          </a:p>
          <a:p>
            <a:pPr marL="457200" indent="-457200">
              <a:buFont typeface="Arial"/>
              <a:buChar char="•"/>
            </a:pPr>
            <a:endParaRPr lang="de-DE" sz="2700" dirty="0" smtClean="0">
              <a:solidFill>
                <a:schemeClr val="accent1"/>
              </a:solidFill>
            </a:endParaRPr>
          </a:p>
          <a:p>
            <a:pPr marL="457200" indent="-457200">
              <a:buFont typeface="Arial"/>
              <a:buChar char="•"/>
            </a:pPr>
            <a:endParaRPr lang="en-US" sz="2700" dirty="0" smtClean="0"/>
          </a:p>
          <a:p>
            <a:pPr lvl="2"/>
            <a:endParaRPr lang="en-US" sz="2700" dirty="0" smtClean="0"/>
          </a:p>
        </p:txBody>
      </p:sp>
      <p:sp>
        <p:nvSpPr>
          <p:cNvPr id="7" name="Rechteck 6"/>
          <p:cNvSpPr/>
          <p:nvPr/>
        </p:nvSpPr>
        <p:spPr>
          <a:xfrm>
            <a:off x="3090389" y="3244334"/>
            <a:ext cx="1846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de-DE" dirty="0"/>
          </a:p>
        </p:txBody>
      </p:sp>
      <p:sp>
        <p:nvSpPr>
          <p:cNvPr id="8" name="Rechteck 7"/>
          <p:cNvSpPr/>
          <p:nvPr/>
        </p:nvSpPr>
        <p:spPr>
          <a:xfrm>
            <a:off x="380276" y="1124744"/>
            <a:ext cx="879379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000" i="1" dirty="0"/>
              <a:t>„The </a:t>
            </a:r>
            <a:r>
              <a:rPr lang="de-DE" sz="2000" i="1" dirty="0" err="1"/>
              <a:t>velocity</a:t>
            </a:r>
            <a:r>
              <a:rPr lang="de-DE" sz="2000" i="1" dirty="0"/>
              <a:t> </a:t>
            </a:r>
            <a:r>
              <a:rPr lang="de-DE" sz="2000" i="1" dirty="0" err="1"/>
              <a:t>of</a:t>
            </a:r>
            <a:r>
              <a:rPr lang="de-DE" sz="2000" i="1" dirty="0"/>
              <a:t> light </a:t>
            </a:r>
            <a:r>
              <a:rPr lang="de-DE" sz="2000" i="1" dirty="0" err="1"/>
              <a:t>is</a:t>
            </a:r>
            <a:r>
              <a:rPr lang="de-DE" sz="2000" i="1" dirty="0"/>
              <a:t> </a:t>
            </a:r>
            <a:r>
              <a:rPr lang="de-DE" sz="2000" i="1" dirty="0" err="1"/>
              <a:t>to</a:t>
            </a:r>
            <a:r>
              <a:rPr lang="de-DE" sz="2000" i="1" dirty="0"/>
              <a:t> </a:t>
            </a:r>
            <a:r>
              <a:rPr lang="de-DE" sz="2000" i="1" dirty="0" err="1"/>
              <a:t>the</a:t>
            </a:r>
            <a:r>
              <a:rPr lang="de-DE" sz="2000" i="1" dirty="0"/>
              <a:t> </a:t>
            </a:r>
            <a:r>
              <a:rPr lang="de-DE" sz="2000" i="1" dirty="0" err="1"/>
              <a:t>Theory</a:t>
            </a:r>
            <a:r>
              <a:rPr lang="de-DE" sz="2000" i="1" dirty="0"/>
              <a:t> </a:t>
            </a:r>
            <a:r>
              <a:rPr lang="de-DE" sz="2000" i="1" dirty="0" err="1"/>
              <a:t>of</a:t>
            </a:r>
            <a:r>
              <a:rPr lang="de-DE" sz="2000" i="1" dirty="0"/>
              <a:t> </a:t>
            </a:r>
            <a:r>
              <a:rPr lang="de-DE" sz="2000" i="1" dirty="0" err="1"/>
              <a:t>Relativity</a:t>
            </a:r>
            <a:r>
              <a:rPr lang="de-DE" sz="2000" i="1" dirty="0"/>
              <a:t> </a:t>
            </a:r>
            <a:r>
              <a:rPr lang="de-DE" sz="2000" i="1" dirty="0" err="1"/>
              <a:t>as</a:t>
            </a:r>
            <a:r>
              <a:rPr lang="de-DE" sz="2000" i="1" dirty="0"/>
              <a:t> </a:t>
            </a:r>
            <a:r>
              <a:rPr lang="de-DE" sz="2000" i="1" dirty="0" err="1"/>
              <a:t>the</a:t>
            </a:r>
            <a:r>
              <a:rPr lang="de-DE" sz="2000" i="1" dirty="0"/>
              <a:t> </a:t>
            </a:r>
            <a:r>
              <a:rPr lang="de-DE" sz="2000" i="1" dirty="0" err="1" smtClean="0"/>
              <a:t>elementary</a:t>
            </a:r>
            <a:r>
              <a:rPr lang="de-DE" sz="2000" i="1" dirty="0" smtClean="0"/>
              <a:t/>
            </a:r>
            <a:br>
              <a:rPr lang="de-DE" sz="2000" i="1" dirty="0" smtClean="0"/>
            </a:br>
            <a:r>
              <a:rPr lang="de-DE" sz="2000" i="1" dirty="0" err="1" smtClean="0"/>
              <a:t>quantum</a:t>
            </a:r>
            <a:r>
              <a:rPr lang="de-DE" sz="2000" i="1" dirty="0" smtClean="0"/>
              <a:t> </a:t>
            </a:r>
            <a:r>
              <a:rPr lang="de-DE" sz="2000" i="1" dirty="0" err="1"/>
              <a:t>of</a:t>
            </a:r>
            <a:r>
              <a:rPr lang="de-DE" sz="2000" i="1" dirty="0"/>
              <a:t> </a:t>
            </a:r>
            <a:r>
              <a:rPr lang="de-DE" sz="2000" i="1" dirty="0" err="1"/>
              <a:t>action</a:t>
            </a:r>
            <a:r>
              <a:rPr lang="de-DE" sz="2000" i="1" dirty="0"/>
              <a:t> </a:t>
            </a:r>
            <a:r>
              <a:rPr lang="de-DE" sz="2000" i="1" dirty="0" err="1"/>
              <a:t>is</a:t>
            </a:r>
            <a:r>
              <a:rPr lang="de-DE" sz="2000" i="1" dirty="0"/>
              <a:t> </a:t>
            </a:r>
            <a:r>
              <a:rPr lang="de-DE" sz="2000" i="1" dirty="0" err="1"/>
              <a:t>to</a:t>
            </a:r>
            <a:r>
              <a:rPr lang="de-DE" sz="2000" i="1" dirty="0"/>
              <a:t> </a:t>
            </a:r>
            <a:r>
              <a:rPr lang="de-DE" sz="2000" i="1" dirty="0" err="1"/>
              <a:t>the</a:t>
            </a:r>
            <a:r>
              <a:rPr lang="de-DE" sz="2000" i="1" dirty="0"/>
              <a:t> Quantum </a:t>
            </a:r>
            <a:r>
              <a:rPr lang="de-DE" sz="2000" i="1" dirty="0" err="1"/>
              <a:t>Theory</a:t>
            </a:r>
            <a:r>
              <a:rPr lang="de-DE" sz="2000" i="1" dirty="0"/>
              <a:t>: </a:t>
            </a:r>
            <a:r>
              <a:rPr lang="de-DE" sz="2000" i="1" dirty="0" err="1"/>
              <a:t>it</a:t>
            </a:r>
            <a:r>
              <a:rPr lang="de-DE" sz="2000" i="1" dirty="0"/>
              <a:t> </a:t>
            </a:r>
            <a:r>
              <a:rPr lang="de-DE" sz="2000" i="1" dirty="0" err="1"/>
              <a:t>is</a:t>
            </a:r>
            <a:r>
              <a:rPr lang="de-DE" sz="2000" i="1" dirty="0"/>
              <a:t> </a:t>
            </a:r>
            <a:r>
              <a:rPr lang="de-DE" sz="2000" i="1" dirty="0" err="1"/>
              <a:t>its</a:t>
            </a:r>
            <a:r>
              <a:rPr lang="de-DE" sz="2000" i="1" dirty="0"/>
              <a:t> absolute </a:t>
            </a:r>
            <a:r>
              <a:rPr lang="de-DE" sz="2000" i="1" dirty="0" err="1"/>
              <a:t>core</a:t>
            </a:r>
            <a:r>
              <a:rPr lang="de-DE" sz="2000" i="1" dirty="0"/>
              <a:t>. </a:t>
            </a:r>
            <a:r>
              <a:rPr lang="de-DE" sz="2000" i="1" dirty="0" smtClean="0"/>
              <a:t>“ ~ Max Planck</a:t>
            </a:r>
            <a:endParaRPr lang="de-DE" sz="2000" i="1" dirty="0"/>
          </a:p>
        </p:txBody>
      </p:sp>
      <p:pic>
        <p:nvPicPr>
          <p:cNvPr id="6" name="Bild 5" descr="fig3-640x420.gif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0" t="-133" r="110" b="31287"/>
          <a:stretch/>
        </p:blipFill>
        <p:spPr>
          <a:xfrm>
            <a:off x="9756576" y="188640"/>
            <a:ext cx="5547410" cy="2506314"/>
          </a:xfrm>
          <a:prstGeom prst="rect">
            <a:avLst/>
          </a:prstGeom>
        </p:spPr>
      </p:pic>
      <p:pic>
        <p:nvPicPr>
          <p:cNvPr id="3" name="Bild 2"/>
          <p:cNvPicPr>
            <a:picLocks noChangeAspect="1"/>
          </p:cNvPicPr>
          <p:nvPr/>
        </p:nvPicPr>
        <p:blipFill rotWithShape="1">
          <a:blip r:embed="rId5"/>
          <a:srcRect t="48902" b="3198"/>
          <a:stretch/>
        </p:blipFill>
        <p:spPr>
          <a:xfrm rot="60000">
            <a:off x="3707904" y="4386720"/>
            <a:ext cx="5156200" cy="200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3265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Apollo 11, </a:t>
            </a:r>
            <a:r>
              <a:rPr lang="de-DE" dirty="0" err="1" smtClean="0"/>
              <a:t>July</a:t>
            </a:r>
            <a:r>
              <a:rPr lang="de-DE" dirty="0" smtClean="0"/>
              <a:t> 21st, 1969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 smtClean="0"/>
              <a:t>Webmontag Frankfurt, </a:t>
            </a:r>
            <a:r>
              <a:rPr lang="de-DE" dirty="0" err="1" smtClean="0"/>
              <a:t>January</a:t>
            </a:r>
            <a:r>
              <a:rPr lang="de-DE" dirty="0" smtClean="0"/>
              <a:t> 9th, 2017</a:t>
            </a:r>
          </a:p>
        </p:txBody>
      </p:sp>
      <p:sp>
        <p:nvSpPr>
          <p:cNvPr id="7" name="Rechteck 6"/>
          <p:cNvSpPr/>
          <p:nvPr/>
        </p:nvSpPr>
        <p:spPr>
          <a:xfrm>
            <a:off x="3090389" y="3244334"/>
            <a:ext cx="1846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de-DE" dirty="0"/>
          </a:p>
        </p:txBody>
      </p:sp>
      <p:sp>
        <p:nvSpPr>
          <p:cNvPr id="8" name="Rechteck 7"/>
          <p:cNvSpPr/>
          <p:nvPr/>
        </p:nvSpPr>
        <p:spPr>
          <a:xfrm>
            <a:off x="380276" y="1196752"/>
            <a:ext cx="856774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000" i="1" dirty="0"/>
              <a:t>„</a:t>
            </a:r>
            <a:r>
              <a:rPr lang="de-DE" sz="2000" i="1" dirty="0" err="1"/>
              <a:t>That's</a:t>
            </a:r>
            <a:r>
              <a:rPr lang="de-DE" sz="2000" i="1" dirty="0"/>
              <a:t> </a:t>
            </a:r>
            <a:r>
              <a:rPr lang="de-DE" sz="2000" i="1" dirty="0" err="1"/>
              <a:t>one</a:t>
            </a:r>
            <a:r>
              <a:rPr lang="de-DE" sz="2000" i="1" dirty="0"/>
              <a:t> </a:t>
            </a:r>
            <a:r>
              <a:rPr lang="de-DE" sz="2000" i="1" dirty="0" err="1"/>
              <a:t>small</a:t>
            </a:r>
            <a:r>
              <a:rPr lang="de-DE" sz="2000" i="1" dirty="0"/>
              <a:t> </a:t>
            </a:r>
            <a:r>
              <a:rPr lang="de-DE" sz="2000" i="1" dirty="0" err="1"/>
              <a:t>step</a:t>
            </a:r>
            <a:r>
              <a:rPr lang="de-DE" sz="2000" i="1" dirty="0"/>
              <a:t> </a:t>
            </a:r>
            <a:r>
              <a:rPr lang="de-DE" sz="2000" i="1" dirty="0" err="1" smtClean="0"/>
              <a:t>for</a:t>
            </a:r>
            <a:r>
              <a:rPr lang="de-DE" sz="2000" i="1" dirty="0" smtClean="0"/>
              <a:t> man</a:t>
            </a:r>
            <a:r>
              <a:rPr lang="de-DE" sz="2000" i="1" dirty="0"/>
              <a:t>, </a:t>
            </a:r>
            <a:r>
              <a:rPr lang="de-DE" sz="2000" i="1" dirty="0" err="1"/>
              <a:t>one</a:t>
            </a:r>
            <a:r>
              <a:rPr lang="de-DE" sz="2000" i="1" dirty="0"/>
              <a:t> </a:t>
            </a:r>
            <a:r>
              <a:rPr lang="de-DE" sz="2000" i="1" dirty="0" err="1"/>
              <a:t>giant</a:t>
            </a:r>
            <a:r>
              <a:rPr lang="de-DE" sz="2000" i="1" dirty="0"/>
              <a:t> </a:t>
            </a:r>
            <a:r>
              <a:rPr lang="de-DE" sz="2000" i="1" dirty="0" err="1"/>
              <a:t>leap</a:t>
            </a:r>
            <a:r>
              <a:rPr lang="de-DE" sz="2000" i="1" dirty="0"/>
              <a:t> </a:t>
            </a:r>
            <a:r>
              <a:rPr lang="de-DE" sz="2000" i="1" dirty="0" err="1"/>
              <a:t>for</a:t>
            </a:r>
            <a:r>
              <a:rPr lang="de-DE" sz="2000" i="1" dirty="0"/>
              <a:t> </a:t>
            </a:r>
            <a:r>
              <a:rPr lang="de-DE" sz="2000" i="1" dirty="0" err="1"/>
              <a:t>mankind</a:t>
            </a:r>
            <a:r>
              <a:rPr lang="de-DE" sz="2000" i="1" dirty="0" smtClean="0"/>
              <a:t>.“ ~ Neil Armstrong </a:t>
            </a:r>
            <a:endParaRPr lang="de-DE" sz="2000" i="1" dirty="0"/>
          </a:p>
        </p:txBody>
      </p:sp>
      <p:pic>
        <p:nvPicPr>
          <p:cNvPr id="3" name="Bild 2" descr="Apollo11-1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32" y="3925898"/>
            <a:ext cx="4291088" cy="2959486"/>
          </a:xfrm>
          <a:prstGeom prst="rect">
            <a:avLst/>
          </a:prstGeom>
        </p:spPr>
      </p:pic>
      <p:sp>
        <p:nvSpPr>
          <p:cNvPr id="5" name="Untertitel 1"/>
          <p:cNvSpPr txBox="1">
            <a:spLocks/>
          </p:cNvSpPr>
          <p:nvPr/>
        </p:nvSpPr>
        <p:spPr>
          <a:xfrm>
            <a:off x="467544" y="2392164"/>
            <a:ext cx="8172200" cy="4277196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i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/>
              <a:buChar char="•"/>
            </a:pPr>
            <a:endParaRPr lang="de-DE" sz="2700" dirty="0" smtClean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de-DE" sz="2700" dirty="0" smtClean="0">
              <a:solidFill>
                <a:schemeClr val="accent1"/>
              </a:solidFill>
            </a:endParaRPr>
          </a:p>
          <a:p>
            <a:pPr marL="457200" indent="-457200">
              <a:buFont typeface="Arial"/>
              <a:buChar char="•"/>
            </a:pPr>
            <a:endParaRPr lang="de-DE" sz="2700" dirty="0" smtClean="0">
              <a:solidFill>
                <a:schemeClr val="accent1"/>
              </a:solidFill>
            </a:endParaRPr>
          </a:p>
          <a:p>
            <a:pPr marL="457200" indent="-457200">
              <a:buFont typeface="Arial"/>
              <a:buChar char="•"/>
            </a:pPr>
            <a:r>
              <a:rPr lang="de-DE" sz="2700" dirty="0" err="1">
                <a:solidFill>
                  <a:schemeClr val="accent1"/>
                </a:solidFill>
              </a:rPr>
              <a:t>github.com</a:t>
            </a:r>
            <a:r>
              <a:rPr lang="de-DE" sz="2700" dirty="0">
                <a:solidFill>
                  <a:schemeClr val="accent1"/>
                </a:solidFill>
              </a:rPr>
              <a:t>/</a:t>
            </a:r>
            <a:r>
              <a:rPr lang="de-DE" sz="2700" dirty="0" err="1">
                <a:solidFill>
                  <a:schemeClr val="accent1"/>
                </a:solidFill>
              </a:rPr>
              <a:t>chrislgarry</a:t>
            </a:r>
            <a:r>
              <a:rPr lang="de-DE" sz="2700" dirty="0">
                <a:solidFill>
                  <a:schemeClr val="accent1"/>
                </a:solidFill>
              </a:rPr>
              <a:t>/Apollo-11</a:t>
            </a:r>
            <a:r>
              <a:rPr lang="de-DE" sz="2700" dirty="0" smtClean="0">
                <a:solidFill>
                  <a:schemeClr val="accent1"/>
                </a:solidFill>
              </a:rPr>
              <a:t>/</a:t>
            </a:r>
          </a:p>
          <a:p>
            <a:pPr marL="457200" indent="-457200">
              <a:buFont typeface="Arial"/>
              <a:buChar char="•"/>
            </a:pPr>
            <a:r>
              <a:rPr lang="de-DE" sz="2700" dirty="0" smtClean="0">
                <a:solidFill>
                  <a:schemeClr val="accent1"/>
                </a:solidFill>
              </a:rPr>
              <a:t>$7 Billion </a:t>
            </a:r>
            <a:r>
              <a:rPr lang="de-DE" sz="2700" dirty="0" err="1" smtClean="0">
                <a:solidFill>
                  <a:schemeClr val="accent1"/>
                </a:solidFill>
              </a:rPr>
              <a:t>estimated</a:t>
            </a:r>
            <a:endParaRPr lang="de-DE" sz="2700" dirty="0">
              <a:solidFill>
                <a:schemeClr val="accent1"/>
              </a:solidFill>
            </a:endParaRPr>
          </a:p>
          <a:p>
            <a:pPr marL="457200" indent="-457200">
              <a:buFont typeface="Arial"/>
              <a:buChar char="•"/>
            </a:pPr>
            <a:r>
              <a:rPr lang="de-DE" sz="2700" dirty="0" smtClean="0">
                <a:solidFill>
                  <a:schemeClr val="accent1"/>
                </a:solidFill>
              </a:rPr>
              <a:t>$23.9 Billion </a:t>
            </a:r>
            <a:r>
              <a:rPr lang="de-DE" sz="2700" dirty="0" err="1" smtClean="0">
                <a:solidFill>
                  <a:schemeClr val="accent1"/>
                </a:solidFill>
              </a:rPr>
              <a:t>spent</a:t>
            </a:r>
            <a:endParaRPr lang="de-DE" sz="2700" dirty="0" smtClean="0">
              <a:solidFill>
                <a:schemeClr val="accent1"/>
              </a:solidFill>
            </a:endParaRPr>
          </a:p>
          <a:p>
            <a:pPr marL="457200" indent="-457200">
              <a:buFont typeface="Arial"/>
              <a:buChar char="•"/>
            </a:pPr>
            <a:r>
              <a:rPr lang="de-DE" sz="2700" dirty="0" smtClean="0">
                <a:solidFill>
                  <a:schemeClr val="accent1"/>
                </a:solidFill>
              </a:rPr>
              <a:t>Due </a:t>
            </a:r>
            <a:r>
              <a:rPr lang="de-DE" sz="2700" dirty="0" err="1" smtClean="0">
                <a:solidFill>
                  <a:schemeClr val="accent1"/>
                </a:solidFill>
              </a:rPr>
              <a:t>date</a:t>
            </a:r>
            <a:r>
              <a:rPr lang="de-DE" sz="2700" dirty="0" smtClean="0">
                <a:solidFill>
                  <a:schemeClr val="accent1"/>
                </a:solidFill>
              </a:rPr>
              <a:t>: „</a:t>
            </a:r>
            <a:r>
              <a:rPr lang="de-DE" sz="2700" dirty="0" err="1" smtClean="0">
                <a:solidFill>
                  <a:schemeClr val="accent1"/>
                </a:solidFill>
              </a:rPr>
              <a:t>before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the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decade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is</a:t>
            </a:r>
            <a:r>
              <a:rPr lang="de-DE" sz="2700" dirty="0" smtClean="0">
                <a:solidFill>
                  <a:schemeClr val="accent1"/>
                </a:solidFill>
              </a:rPr>
              <a:t> out“</a:t>
            </a:r>
          </a:p>
          <a:p>
            <a:pPr marL="457200" indent="-457200">
              <a:buFont typeface="Arial"/>
              <a:buChar char="•"/>
            </a:pPr>
            <a:r>
              <a:rPr lang="de-DE" sz="2700" dirty="0" smtClean="0">
                <a:solidFill>
                  <a:schemeClr val="accent1"/>
                </a:solidFill>
              </a:rPr>
              <a:t>Project </a:t>
            </a:r>
            <a:r>
              <a:rPr lang="de-DE" sz="2700" dirty="0" err="1" smtClean="0">
                <a:solidFill>
                  <a:schemeClr val="accent1"/>
                </a:solidFill>
              </a:rPr>
              <a:t>duration</a:t>
            </a:r>
            <a:r>
              <a:rPr lang="de-DE" sz="2700" dirty="0" smtClean="0">
                <a:solidFill>
                  <a:schemeClr val="accent1"/>
                </a:solidFill>
              </a:rPr>
              <a:t>: </a:t>
            </a:r>
            <a:r>
              <a:rPr lang="de-DE" sz="2700" dirty="0" err="1" smtClean="0">
                <a:solidFill>
                  <a:schemeClr val="accent1"/>
                </a:solidFill>
              </a:rPr>
              <a:t>eight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years</a:t>
            </a:r>
            <a:endParaRPr lang="de-DE" sz="2700" dirty="0" smtClean="0">
              <a:solidFill>
                <a:schemeClr val="accent1"/>
              </a:solidFill>
            </a:endParaRPr>
          </a:p>
          <a:p>
            <a:pPr marL="457200" indent="-457200">
              <a:buFont typeface="Arial"/>
              <a:buChar char="•"/>
            </a:pPr>
            <a:r>
              <a:rPr lang="de-DE" sz="2800" dirty="0" smtClean="0">
                <a:solidFill>
                  <a:schemeClr val="accent1"/>
                </a:solidFill>
              </a:rPr>
              <a:t>420.8 </a:t>
            </a:r>
            <a:r>
              <a:rPr lang="de-DE" sz="2800" dirty="0" err="1" smtClean="0">
                <a:solidFill>
                  <a:schemeClr val="accent1"/>
                </a:solidFill>
              </a:rPr>
              <a:t>KloC</a:t>
            </a:r>
            <a:endParaRPr lang="de-DE" sz="2700" dirty="0" smtClean="0">
              <a:solidFill>
                <a:schemeClr val="accent1"/>
              </a:solidFill>
            </a:endParaRPr>
          </a:p>
          <a:p>
            <a:pPr marL="457200" indent="-457200">
              <a:buFont typeface="Arial"/>
              <a:buChar char="•"/>
            </a:pPr>
            <a:endParaRPr lang="de-DE" sz="2700" dirty="0" smtClean="0">
              <a:solidFill>
                <a:schemeClr val="accent1"/>
              </a:solidFill>
            </a:endParaRPr>
          </a:p>
          <a:p>
            <a:pPr marL="457200" indent="-457200">
              <a:buFont typeface="Arial"/>
              <a:buChar char="•"/>
            </a:pPr>
            <a:endParaRPr lang="de-DE" sz="2700" dirty="0" smtClean="0">
              <a:solidFill>
                <a:schemeClr val="accent1"/>
              </a:solidFill>
            </a:endParaRPr>
          </a:p>
          <a:p>
            <a:pPr marL="457200" indent="-457200">
              <a:buFont typeface="Arial"/>
              <a:buChar char="•"/>
            </a:pPr>
            <a:endParaRPr lang="en-US" sz="2700" dirty="0" smtClean="0"/>
          </a:p>
          <a:p>
            <a:pPr lvl="2"/>
            <a:endParaRPr lang="en-US" sz="2700" dirty="0" smtClean="0"/>
          </a:p>
        </p:txBody>
      </p:sp>
    </p:spTree>
    <p:extLst>
      <p:ext uri="{BB962C8B-B14F-4D97-AF65-F5344CB8AC3E}">
        <p14:creationId xmlns:p14="http://schemas.microsoft.com/office/powerpoint/2010/main" val="36376392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67544" y="467998"/>
            <a:ext cx="8172450" cy="1151252"/>
          </a:xfrm>
        </p:spPr>
        <p:txBody>
          <a:bodyPr/>
          <a:lstStyle/>
          <a:p>
            <a:r>
              <a:rPr lang="de-DE" dirty="0" err="1" smtClean="0"/>
              <a:t>Psychology</a:t>
            </a:r>
            <a:endParaRPr lang="de-DE" dirty="0"/>
          </a:p>
        </p:txBody>
      </p:sp>
      <p:sp>
        <p:nvSpPr>
          <p:cNvPr id="7" name="Untertitel 1"/>
          <p:cNvSpPr txBox="1">
            <a:spLocks/>
          </p:cNvSpPr>
          <p:nvPr/>
        </p:nvSpPr>
        <p:spPr>
          <a:xfrm>
            <a:off x="467544" y="2320156"/>
            <a:ext cx="8172200" cy="4277196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i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/>
              <a:buChar char="•"/>
            </a:pPr>
            <a:r>
              <a:rPr lang="de-DE" sz="2700" dirty="0" err="1" smtClean="0">
                <a:solidFill>
                  <a:schemeClr val="accent1"/>
                </a:solidFill>
              </a:rPr>
              <a:t>Programmers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are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optimists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by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nature</a:t>
            </a:r>
            <a:endParaRPr lang="de-DE" sz="2700" dirty="0" smtClean="0">
              <a:solidFill>
                <a:schemeClr val="accent1"/>
              </a:solidFill>
            </a:endParaRPr>
          </a:p>
          <a:p>
            <a:pPr marL="457200" indent="-457200">
              <a:buFont typeface="Arial"/>
              <a:buChar char="•"/>
            </a:pPr>
            <a:r>
              <a:rPr lang="de-DE" sz="2700" dirty="0" err="1" smtClean="0">
                <a:solidFill>
                  <a:schemeClr val="accent1"/>
                </a:solidFill>
              </a:rPr>
              <a:t>Each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project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is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seen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as</a:t>
            </a:r>
            <a:r>
              <a:rPr lang="de-DE" sz="2700" dirty="0" smtClean="0">
                <a:solidFill>
                  <a:schemeClr val="accent1"/>
                </a:solidFill>
              </a:rPr>
              <a:t> a </a:t>
            </a:r>
            <a:r>
              <a:rPr lang="de-DE" sz="2700" dirty="0" err="1" smtClean="0">
                <a:solidFill>
                  <a:schemeClr val="accent1"/>
                </a:solidFill>
              </a:rPr>
              <a:t>collection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of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opportunities</a:t>
            </a:r>
            <a:endParaRPr lang="de-DE" sz="2700" dirty="0" smtClean="0">
              <a:solidFill>
                <a:schemeClr val="accent1"/>
              </a:solidFill>
            </a:endParaRPr>
          </a:p>
          <a:p>
            <a:pPr marL="457200" indent="-457200">
              <a:buFont typeface="Arial"/>
              <a:buChar char="•"/>
            </a:pPr>
            <a:r>
              <a:rPr lang="de-DE" sz="2700" dirty="0" err="1" smtClean="0">
                <a:solidFill>
                  <a:schemeClr val="accent1"/>
                </a:solidFill>
              </a:rPr>
              <a:t>Programmers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love</a:t>
            </a:r>
            <a:r>
              <a:rPr lang="de-DE" sz="2700" dirty="0">
                <a:solidFill>
                  <a:schemeClr val="accent1"/>
                </a:solidFill>
              </a:rPr>
              <a:t/>
            </a:r>
            <a:br>
              <a:rPr lang="de-DE" sz="2700" dirty="0">
                <a:solidFill>
                  <a:schemeClr val="accent1"/>
                </a:solidFill>
              </a:rPr>
            </a:br>
            <a:r>
              <a:rPr lang="de-DE" sz="2700" dirty="0" err="1" smtClean="0">
                <a:solidFill>
                  <a:schemeClr val="accent1"/>
                </a:solidFill>
              </a:rPr>
              <a:t>creating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things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which</a:t>
            </a:r>
            <a:r>
              <a:rPr lang="de-DE" sz="2700" dirty="0">
                <a:solidFill>
                  <a:schemeClr val="accent1"/>
                </a:solidFill>
              </a:rPr>
              <a:t/>
            </a:r>
            <a:br>
              <a:rPr lang="de-DE" sz="2700" dirty="0">
                <a:solidFill>
                  <a:schemeClr val="accent1"/>
                </a:solidFill>
              </a:rPr>
            </a:br>
            <a:r>
              <a:rPr lang="de-DE" sz="2700" dirty="0" err="1" smtClean="0">
                <a:solidFill>
                  <a:schemeClr val="accent1"/>
                </a:solidFill>
              </a:rPr>
              <a:t>work</a:t>
            </a:r>
            <a:endParaRPr lang="de-DE" sz="2700" dirty="0" smtClean="0">
              <a:solidFill>
                <a:schemeClr val="accent1"/>
              </a:solidFill>
            </a:endParaRPr>
          </a:p>
          <a:p>
            <a:pPr marL="457200" indent="-457200">
              <a:buFont typeface="Arial"/>
              <a:buChar char="•"/>
            </a:pPr>
            <a:r>
              <a:rPr lang="de-DE" sz="2700" dirty="0" smtClean="0">
                <a:solidFill>
                  <a:schemeClr val="accent1"/>
                </a:solidFill>
              </a:rPr>
              <a:t>The digital</a:t>
            </a:r>
            <a:br>
              <a:rPr lang="de-DE" sz="2700" dirty="0" smtClean="0">
                <a:solidFill>
                  <a:schemeClr val="accent1"/>
                </a:solidFill>
              </a:rPr>
            </a:br>
            <a:r>
              <a:rPr lang="de-DE" sz="2700" dirty="0" err="1" smtClean="0">
                <a:solidFill>
                  <a:schemeClr val="accent1"/>
                </a:solidFill>
              </a:rPr>
              <a:t>culture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is</a:t>
            </a:r>
            <a:r>
              <a:rPr lang="de-DE" sz="2700" dirty="0" smtClean="0">
                <a:solidFill>
                  <a:schemeClr val="accent1"/>
                </a:solidFill>
              </a:rPr>
              <a:t> a </a:t>
            </a:r>
            <a:r>
              <a:rPr lang="de-DE" sz="2700" dirty="0" err="1" smtClean="0">
                <a:solidFill>
                  <a:schemeClr val="accent1"/>
                </a:solidFill>
              </a:rPr>
              <a:t>trap</a:t>
            </a:r>
            <a:r>
              <a:rPr lang="de-DE" sz="2700" dirty="0" smtClean="0">
                <a:solidFill>
                  <a:schemeClr val="accent1"/>
                </a:solidFill>
              </a:rPr>
              <a:t>! </a:t>
            </a:r>
          </a:p>
          <a:p>
            <a:pPr marL="457200" indent="-457200">
              <a:buFont typeface="Arial"/>
              <a:buChar char="•"/>
            </a:pPr>
            <a:endParaRPr lang="de-DE" sz="2700" dirty="0" smtClean="0">
              <a:solidFill>
                <a:schemeClr val="accent1"/>
              </a:solidFill>
            </a:endParaRPr>
          </a:p>
          <a:p>
            <a:pPr marL="457200" indent="-457200">
              <a:buFont typeface="Arial"/>
              <a:buChar char="•"/>
            </a:pPr>
            <a:endParaRPr lang="en-US" sz="2700" dirty="0" smtClean="0"/>
          </a:p>
          <a:p>
            <a:pPr lvl="2"/>
            <a:endParaRPr lang="en-US" sz="2700" dirty="0" smtClean="0"/>
          </a:p>
        </p:txBody>
      </p:sp>
      <p:sp>
        <p:nvSpPr>
          <p:cNvPr id="10" name="Rechteck 9"/>
          <p:cNvSpPr/>
          <p:nvPr/>
        </p:nvSpPr>
        <p:spPr>
          <a:xfrm>
            <a:off x="380276" y="1136938"/>
            <a:ext cx="638841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000" i="1" dirty="0" err="1" smtClean="0"/>
              <a:t>It</a:t>
            </a:r>
            <a:r>
              <a:rPr lang="de-DE" sz="2000" i="1" dirty="0" smtClean="0"/>
              <a:t> </a:t>
            </a:r>
            <a:r>
              <a:rPr lang="de-DE" sz="2000" i="1" dirty="0" err="1" smtClean="0"/>
              <a:t>always</a:t>
            </a:r>
            <a:r>
              <a:rPr lang="de-DE" sz="2000" i="1" dirty="0" smtClean="0"/>
              <a:t> </a:t>
            </a:r>
            <a:r>
              <a:rPr lang="de-DE" sz="2000" i="1" dirty="0" err="1" smtClean="0"/>
              <a:t>takes</a:t>
            </a:r>
            <a:r>
              <a:rPr lang="de-DE" sz="2000" i="1" dirty="0" smtClean="0"/>
              <a:t> </a:t>
            </a:r>
            <a:r>
              <a:rPr lang="de-DE" sz="2000" i="1" dirty="0" err="1" smtClean="0"/>
              <a:t>longer</a:t>
            </a:r>
            <a:r>
              <a:rPr lang="de-DE" sz="2000" i="1" dirty="0" smtClean="0"/>
              <a:t> </a:t>
            </a:r>
            <a:r>
              <a:rPr lang="de-DE" sz="2000" i="1" dirty="0" err="1" smtClean="0"/>
              <a:t>than</a:t>
            </a:r>
            <a:r>
              <a:rPr lang="de-DE" sz="2000" i="1" dirty="0" smtClean="0"/>
              <a:t> </a:t>
            </a:r>
            <a:r>
              <a:rPr lang="de-DE" sz="2000" i="1" dirty="0" err="1" smtClean="0"/>
              <a:t>you</a:t>
            </a:r>
            <a:r>
              <a:rPr lang="de-DE" sz="2000" i="1" dirty="0" smtClean="0"/>
              <a:t> </a:t>
            </a:r>
            <a:r>
              <a:rPr lang="de-DE" sz="2000" i="1" dirty="0" err="1" smtClean="0"/>
              <a:t>expect</a:t>
            </a:r>
            <a:r>
              <a:rPr lang="de-DE" sz="2000" i="1" dirty="0" smtClean="0"/>
              <a:t>, </a:t>
            </a:r>
            <a:r>
              <a:rPr lang="de-DE" sz="2000" i="1" dirty="0" err="1" smtClean="0"/>
              <a:t>even</a:t>
            </a:r>
            <a:r>
              <a:rPr lang="de-DE" sz="2000" i="1" dirty="0" smtClean="0"/>
              <a:t> </a:t>
            </a:r>
            <a:r>
              <a:rPr lang="de-DE" sz="2000" i="1" dirty="0" err="1" smtClean="0"/>
              <a:t>when</a:t>
            </a:r>
            <a:r>
              <a:rPr lang="de-DE" sz="2000" i="1" dirty="0" smtClean="0"/>
              <a:t> </a:t>
            </a:r>
            <a:r>
              <a:rPr lang="de-DE" sz="2000" i="1" dirty="0" err="1" smtClean="0"/>
              <a:t>you</a:t>
            </a:r>
            <a:r>
              <a:rPr lang="de-DE" sz="2000" i="1" dirty="0" smtClean="0"/>
              <a:t> </a:t>
            </a:r>
            <a:r>
              <a:rPr lang="de-DE" sz="2000" i="1" dirty="0" err="1" smtClean="0"/>
              <a:t>take</a:t>
            </a:r>
            <a:endParaRPr lang="de-DE" sz="2000" i="1" dirty="0" smtClean="0"/>
          </a:p>
          <a:p>
            <a:r>
              <a:rPr lang="de-DE" sz="2000" i="1" dirty="0" err="1" smtClean="0"/>
              <a:t>into</a:t>
            </a:r>
            <a:r>
              <a:rPr lang="de-DE" sz="2000" i="1" dirty="0" smtClean="0"/>
              <a:t> </a:t>
            </a:r>
            <a:r>
              <a:rPr lang="de-DE" sz="2000" i="1" dirty="0" err="1" smtClean="0"/>
              <a:t>account</a:t>
            </a:r>
            <a:r>
              <a:rPr lang="de-DE" sz="2000" i="1" dirty="0" smtClean="0"/>
              <a:t> </a:t>
            </a:r>
            <a:r>
              <a:rPr lang="de-DE" sz="2000" i="1" dirty="0" err="1" smtClean="0"/>
              <a:t>Hofstadter's</a:t>
            </a:r>
            <a:r>
              <a:rPr lang="de-DE" sz="2000" i="1" dirty="0" smtClean="0"/>
              <a:t> Law.  ~ </a:t>
            </a:r>
            <a:r>
              <a:rPr lang="de-DE" sz="2000" i="1" dirty="0" err="1" smtClean="0"/>
              <a:t>Hofstadter's</a:t>
            </a:r>
            <a:r>
              <a:rPr lang="de-DE" sz="2000" i="1" dirty="0" smtClean="0"/>
              <a:t> Law</a:t>
            </a:r>
            <a:endParaRPr lang="de-DE" sz="2000" i="1" dirty="0">
              <a:solidFill>
                <a:srgbClr val="46627B"/>
              </a:solidFill>
            </a:endParaRPr>
          </a:p>
        </p:txBody>
      </p:sp>
      <p:pic>
        <p:nvPicPr>
          <p:cNvPr id="3" name="Bild 2" descr="Bildschirmfoto 2017-01-09 um 15.14.4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52" y="2924944"/>
            <a:ext cx="4680520" cy="3456146"/>
          </a:xfrm>
          <a:prstGeom prst="rect">
            <a:avLst/>
          </a:prstGeom>
        </p:spPr>
      </p:pic>
      <p:sp>
        <p:nvSpPr>
          <p:cNvPr id="8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1080396" y="6516000"/>
            <a:ext cx="7056000" cy="180000"/>
          </a:xfrm>
        </p:spPr>
        <p:txBody>
          <a:bodyPr/>
          <a:lstStyle/>
          <a:p>
            <a:r>
              <a:rPr lang="de-DE" dirty="0"/>
              <a:t>Webmontag Frankfurt, </a:t>
            </a:r>
            <a:r>
              <a:rPr lang="de-DE" dirty="0" err="1"/>
              <a:t>January</a:t>
            </a:r>
            <a:r>
              <a:rPr lang="de-DE" dirty="0"/>
              <a:t> 9th, 2017</a:t>
            </a:r>
          </a:p>
        </p:txBody>
      </p:sp>
    </p:spTree>
    <p:extLst>
      <p:ext uri="{BB962C8B-B14F-4D97-AF65-F5344CB8AC3E}">
        <p14:creationId xmlns:p14="http://schemas.microsoft.com/office/powerpoint/2010/main" val="2228935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err="1" smtClean="0"/>
              <a:t>Thank</a:t>
            </a:r>
            <a:r>
              <a:rPr lang="de-DE" dirty="0" smtClean="0"/>
              <a:t> </a:t>
            </a:r>
            <a:r>
              <a:rPr lang="de-DE" dirty="0" err="1" smtClean="0"/>
              <a:t>You</a:t>
            </a:r>
            <a:r>
              <a:rPr lang="de-DE" dirty="0" smtClean="0"/>
              <a:t>!</a:t>
            </a:r>
            <a:endParaRPr lang="en-GB" dirty="0"/>
          </a:p>
        </p:txBody>
      </p:sp>
      <p:sp>
        <p:nvSpPr>
          <p:cNvPr id="2" name="Untertitel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sz="2200" dirty="0" smtClean="0"/>
              <a:t>Dan Fitzpatrick,</a:t>
            </a:r>
          </a:p>
          <a:p>
            <a:r>
              <a:rPr lang="de-DE" sz="2200" dirty="0" smtClean="0"/>
              <a:t>Triplesense Reply </a:t>
            </a:r>
          </a:p>
          <a:p>
            <a:endParaRPr lang="de-DE" sz="2200" dirty="0" smtClean="0"/>
          </a:p>
          <a:p>
            <a:endParaRPr lang="de-DE" sz="2200" dirty="0" smtClean="0"/>
          </a:p>
        </p:txBody>
      </p:sp>
      <p:pic>
        <p:nvPicPr>
          <p:cNvPr id="6" name="Bild 5" descr="astronaut-landed-on-the-moon-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00" y="3459608"/>
            <a:ext cx="1962912" cy="3182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8664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67544" y="467998"/>
            <a:ext cx="8172450" cy="1151252"/>
          </a:xfrm>
        </p:spPr>
        <p:txBody>
          <a:bodyPr/>
          <a:lstStyle/>
          <a:p>
            <a:r>
              <a:rPr lang="de-DE" dirty="0" err="1" smtClean="0"/>
              <a:t>We</a:t>
            </a:r>
            <a:r>
              <a:rPr lang="de-DE" dirty="0" smtClean="0"/>
              <a:t> </a:t>
            </a:r>
            <a:r>
              <a:rPr lang="de-DE" dirty="0" err="1" smtClean="0"/>
              <a:t>are</a:t>
            </a:r>
            <a:r>
              <a:rPr lang="de-DE" dirty="0" smtClean="0"/>
              <a:t> </a:t>
            </a:r>
            <a:r>
              <a:rPr lang="de-DE" dirty="0" err="1" smtClean="0"/>
              <a:t>certain</a:t>
            </a:r>
            <a:r>
              <a:rPr lang="de-DE" dirty="0" smtClean="0"/>
              <a:t>... ...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uncertainty</a:t>
            </a:r>
            <a:r>
              <a:rPr lang="de-DE" dirty="0" smtClean="0"/>
              <a:t>!</a:t>
            </a:r>
            <a:endParaRPr lang="de-DE" dirty="0"/>
          </a:p>
        </p:txBody>
      </p:sp>
      <p:sp>
        <p:nvSpPr>
          <p:cNvPr id="3" name="Rechteck 2"/>
          <p:cNvSpPr/>
          <p:nvPr/>
        </p:nvSpPr>
        <p:spPr>
          <a:xfrm>
            <a:off x="504056" y="1196752"/>
            <a:ext cx="543609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2200" dirty="0">
              <a:solidFill>
                <a:srgbClr val="46627B"/>
              </a:solidFill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380276" y="1196752"/>
            <a:ext cx="824739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000" i="1" dirty="0" err="1" smtClean="0">
                <a:cs typeface="Adobe Caslon Pro"/>
              </a:rPr>
              <a:t>Known</a:t>
            </a:r>
            <a:r>
              <a:rPr lang="de-DE" sz="2000" i="1" dirty="0" smtClean="0">
                <a:cs typeface="Adobe Caslon Pro"/>
              </a:rPr>
              <a:t> </a:t>
            </a:r>
            <a:r>
              <a:rPr lang="de-DE" sz="2000" i="1" dirty="0" err="1" smtClean="0">
                <a:cs typeface="Adobe Caslon Pro"/>
              </a:rPr>
              <a:t>knowns</a:t>
            </a:r>
            <a:r>
              <a:rPr lang="de-DE" sz="2000" i="1" dirty="0" smtClean="0">
                <a:cs typeface="Adobe Caslon Pro"/>
              </a:rPr>
              <a:t>... </a:t>
            </a:r>
            <a:r>
              <a:rPr lang="de-DE" sz="2000" i="1" dirty="0" err="1" smtClean="0">
                <a:cs typeface="Adobe Caslon Pro"/>
              </a:rPr>
              <a:t>known</a:t>
            </a:r>
            <a:r>
              <a:rPr lang="de-DE" sz="2000" i="1" dirty="0" smtClean="0">
                <a:cs typeface="Adobe Caslon Pro"/>
              </a:rPr>
              <a:t> </a:t>
            </a:r>
            <a:r>
              <a:rPr lang="de-DE" sz="2000" i="1" dirty="0" err="1" smtClean="0">
                <a:cs typeface="Adobe Caslon Pro"/>
              </a:rPr>
              <a:t>unknowns</a:t>
            </a:r>
            <a:r>
              <a:rPr lang="de-DE" sz="2000" i="1" dirty="0" smtClean="0">
                <a:cs typeface="Adobe Caslon Pro"/>
              </a:rPr>
              <a:t>... </a:t>
            </a:r>
            <a:r>
              <a:rPr lang="de-DE" sz="2000" i="1" dirty="0" err="1" smtClean="0">
                <a:cs typeface="Adobe Caslon Pro"/>
              </a:rPr>
              <a:t>unknown</a:t>
            </a:r>
            <a:r>
              <a:rPr lang="de-DE" sz="2000" i="1" dirty="0" smtClean="0">
                <a:cs typeface="Adobe Caslon Pro"/>
              </a:rPr>
              <a:t> </a:t>
            </a:r>
            <a:r>
              <a:rPr lang="de-DE" sz="2000" i="1" dirty="0" err="1" smtClean="0">
                <a:cs typeface="Adobe Caslon Pro"/>
              </a:rPr>
              <a:t>unknowns</a:t>
            </a:r>
            <a:r>
              <a:rPr lang="de-DE" sz="2000" i="1" dirty="0" smtClean="0">
                <a:cs typeface="Adobe Caslon Pro"/>
              </a:rPr>
              <a:t> ~ Donald Rumsfeld</a:t>
            </a:r>
            <a:endParaRPr lang="de-DE" sz="2000" i="1" dirty="0">
              <a:solidFill>
                <a:srgbClr val="46627B"/>
              </a:solidFill>
              <a:cs typeface="Adobe Caslon Pro"/>
            </a:endParaRPr>
          </a:p>
        </p:txBody>
      </p:sp>
      <p:sp>
        <p:nvSpPr>
          <p:cNvPr id="9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1080396" y="6516000"/>
            <a:ext cx="7056000" cy="180000"/>
          </a:xfrm>
        </p:spPr>
        <p:txBody>
          <a:bodyPr/>
          <a:lstStyle/>
          <a:p>
            <a:r>
              <a:rPr lang="de-DE" dirty="0"/>
              <a:t>Webmontag Frankfurt, </a:t>
            </a:r>
            <a:r>
              <a:rPr lang="de-DE" dirty="0" err="1"/>
              <a:t>January</a:t>
            </a:r>
            <a:r>
              <a:rPr lang="de-DE" dirty="0"/>
              <a:t> 9th, 2017</a:t>
            </a:r>
          </a:p>
        </p:txBody>
      </p:sp>
      <p:sp>
        <p:nvSpPr>
          <p:cNvPr id="7" name="Untertitel 1"/>
          <p:cNvSpPr txBox="1">
            <a:spLocks/>
          </p:cNvSpPr>
          <p:nvPr/>
        </p:nvSpPr>
        <p:spPr>
          <a:xfrm>
            <a:off x="467544" y="980728"/>
            <a:ext cx="8172200" cy="4277196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i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/>
              <a:buChar char="•"/>
            </a:pPr>
            <a:r>
              <a:rPr lang="de-DE" sz="2700" dirty="0">
                <a:solidFill>
                  <a:schemeClr val="accent1"/>
                </a:solidFill>
              </a:rPr>
              <a:t>The </a:t>
            </a:r>
            <a:r>
              <a:rPr lang="de-DE" sz="2700" dirty="0" err="1">
                <a:solidFill>
                  <a:schemeClr val="accent1"/>
                </a:solidFill>
              </a:rPr>
              <a:t>parameters</a:t>
            </a:r>
            <a:r>
              <a:rPr lang="de-DE" sz="2700" dirty="0">
                <a:solidFill>
                  <a:schemeClr val="accent1"/>
                </a:solidFill>
              </a:rPr>
              <a:t> </a:t>
            </a:r>
            <a:r>
              <a:rPr lang="de-DE" sz="2700" dirty="0" err="1">
                <a:solidFill>
                  <a:schemeClr val="accent1"/>
                </a:solidFill>
              </a:rPr>
              <a:t>of</a:t>
            </a:r>
            <a:r>
              <a:rPr lang="de-DE" sz="2700" dirty="0">
                <a:solidFill>
                  <a:schemeClr val="accent1"/>
                </a:solidFill>
              </a:rPr>
              <a:t> </a:t>
            </a:r>
            <a:r>
              <a:rPr lang="de-DE" sz="2700" dirty="0" err="1">
                <a:solidFill>
                  <a:schemeClr val="accent1"/>
                </a:solidFill>
              </a:rPr>
              <a:t>the</a:t>
            </a:r>
            <a:r>
              <a:rPr lang="de-DE" sz="2700" dirty="0">
                <a:solidFill>
                  <a:schemeClr val="accent1"/>
                </a:solidFill>
              </a:rPr>
              <a:t> </a:t>
            </a:r>
            <a:r>
              <a:rPr lang="de-DE" sz="2700" dirty="0" err="1">
                <a:solidFill>
                  <a:schemeClr val="accent1"/>
                </a:solidFill>
              </a:rPr>
              <a:t>project</a:t>
            </a:r>
            <a:r>
              <a:rPr lang="de-DE" sz="2700" dirty="0">
                <a:solidFill>
                  <a:schemeClr val="accent1"/>
                </a:solidFill>
              </a:rPr>
              <a:t> </a:t>
            </a:r>
            <a:r>
              <a:rPr lang="de-DE" sz="2700" dirty="0" err="1">
                <a:solidFill>
                  <a:schemeClr val="accent1"/>
                </a:solidFill>
              </a:rPr>
              <a:t>always</a:t>
            </a:r>
            <a:r>
              <a:rPr lang="de-DE" sz="2700" dirty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change</a:t>
            </a:r>
            <a:endParaRPr lang="de-DE" sz="2700" dirty="0" smtClean="0">
              <a:solidFill>
                <a:schemeClr val="accent1"/>
              </a:solidFill>
            </a:endParaRPr>
          </a:p>
          <a:p>
            <a:pPr marL="457200" indent="-457200">
              <a:buFont typeface="Arial"/>
              <a:buChar char="•"/>
            </a:pPr>
            <a:r>
              <a:rPr lang="de-DE" sz="2800" dirty="0">
                <a:solidFill>
                  <a:schemeClr val="accent1"/>
                </a:solidFill>
              </a:rPr>
              <a:t>As </a:t>
            </a:r>
            <a:r>
              <a:rPr lang="de-DE" sz="2800" dirty="0" err="1" smtClean="0">
                <a:solidFill>
                  <a:schemeClr val="accent1"/>
                </a:solidFill>
              </a:rPr>
              <a:t>projects</a:t>
            </a:r>
            <a:r>
              <a:rPr lang="de-DE" sz="2800" dirty="0" smtClean="0">
                <a:solidFill>
                  <a:schemeClr val="accent1"/>
                </a:solidFill>
              </a:rPr>
              <a:t> </a:t>
            </a:r>
            <a:r>
              <a:rPr lang="de-DE" sz="2800" dirty="0" err="1">
                <a:solidFill>
                  <a:schemeClr val="accent1"/>
                </a:solidFill>
              </a:rPr>
              <a:t>evolve</a:t>
            </a:r>
            <a:r>
              <a:rPr lang="de-DE" sz="2800" dirty="0">
                <a:solidFill>
                  <a:schemeClr val="accent1"/>
                </a:solidFill>
              </a:rPr>
              <a:t>, </a:t>
            </a:r>
            <a:r>
              <a:rPr lang="de-DE" sz="2800" dirty="0" err="1" smtClean="0">
                <a:solidFill>
                  <a:schemeClr val="accent1"/>
                </a:solidFill>
              </a:rPr>
              <a:t>they</a:t>
            </a:r>
            <a:r>
              <a:rPr lang="de-DE" sz="2800" dirty="0">
                <a:solidFill>
                  <a:schemeClr val="accent1"/>
                </a:solidFill>
              </a:rPr>
              <a:t> </a:t>
            </a:r>
            <a:r>
              <a:rPr lang="de-DE" sz="2800" dirty="0" err="1" smtClean="0">
                <a:solidFill>
                  <a:schemeClr val="accent1"/>
                </a:solidFill>
              </a:rPr>
              <a:t>mutate</a:t>
            </a:r>
            <a:r>
              <a:rPr lang="de-DE" sz="2800" dirty="0" smtClean="0">
                <a:solidFill>
                  <a:schemeClr val="accent1"/>
                </a:solidFill>
              </a:rPr>
              <a:t> </a:t>
            </a:r>
            <a:r>
              <a:rPr lang="de-DE" sz="2800" dirty="0" err="1">
                <a:solidFill>
                  <a:schemeClr val="accent1"/>
                </a:solidFill>
              </a:rPr>
              <a:t>to</a:t>
            </a:r>
            <a:r>
              <a:rPr lang="de-DE" sz="2800" dirty="0">
                <a:solidFill>
                  <a:schemeClr val="accent1"/>
                </a:solidFill>
              </a:rPr>
              <a:t> </a:t>
            </a:r>
            <a:r>
              <a:rPr lang="de-DE" sz="2800" dirty="0" err="1">
                <a:solidFill>
                  <a:schemeClr val="accent1"/>
                </a:solidFill>
              </a:rPr>
              <a:t>reflect</a:t>
            </a:r>
            <a:r>
              <a:rPr lang="de-DE" sz="2800" dirty="0">
                <a:solidFill>
                  <a:schemeClr val="accent1"/>
                </a:solidFill>
              </a:rPr>
              <a:t> </a:t>
            </a:r>
            <a:r>
              <a:rPr lang="de-DE" sz="2800" dirty="0" err="1">
                <a:solidFill>
                  <a:schemeClr val="accent1"/>
                </a:solidFill>
              </a:rPr>
              <a:t>the</a:t>
            </a:r>
            <a:r>
              <a:rPr lang="de-DE" sz="2800" dirty="0">
                <a:solidFill>
                  <a:schemeClr val="accent1"/>
                </a:solidFill>
              </a:rPr>
              <a:t> </a:t>
            </a:r>
            <a:r>
              <a:rPr lang="de-DE" sz="2800" dirty="0" err="1">
                <a:solidFill>
                  <a:schemeClr val="accent1"/>
                </a:solidFill>
              </a:rPr>
              <a:t>growing</a:t>
            </a:r>
            <a:r>
              <a:rPr lang="de-DE" sz="2800" dirty="0">
                <a:solidFill>
                  <a:schemeClr val="accent1"/>
                </a:solidFill>
              </a:rPr>
              <a:t> </a:t>
            </a:r>
            <a:r>
              <a:rPr lang="de-DE" sz="2800" dirty="0" err="1">
                <a:solidFill>
                  <a:schemeClr val="accent1"/>
                </a:solidFill>
              </a:rPr>
              <a:t>understanding</a:t>
            </a:r>
            <a:r>
              <a:rPr lang="de-DE" sz="2800" dirty="0">
                <a:solidFill>
                  <a:schemeClr val="accent1"/>
                </a:solidFill>
              </a:rPr>
              <a:t> </a:t>
            </a:r>
            <a:r>
              <a:rPr lang="de-DE" sz="2800" dirty="0" err="1">
                <a:solidFill>
                  <a:schemeClr val="accent1"/>
                </a:solidFill>
              </a:rPr>
              <a:t>of</a:t>
            </a:r>
            <a:r>
              <a:rPr lang="de-DE" sz="2800" dirty="0">
                <a:solidFill>
                  <a:schemeClr val="accent1"/>
                </a:solidFill>
              </a:rPr>
              <a:t> </a:t>
            </a:r>
            <a:r>
              <a:rPr lang="de-DE" sz="2800" dirty="0" err="1">
                <a:solidFill>
                  <a:schemeClr val="accent1"/>
                </a:solidFill>
              </a:rPr>
              <a:t>their</a:t>
            </a:r>
            <a:r>
              <a:rPr lang="de-DE" sz="2800" dirty="0">
                <a:solidFill>
                  <a:schemeClr val="accent1"/>
                </a:solidFill>
              </a:rPr>
              <a:t> potential.</a:t>
            </a:r>
          </a:p>
          <a:p>
            <a:pPr marL="457200" indent="-457200">
              <a:buFont typeface="Arial"/>
              <a:buChar char="•"/>
            </a:pPr>
            <a:endParaRPr lang="de-DE" sz="2700" dirty="0">
              <a:solidFill>
                <a:schemeClr val="accent1"/>
              </a:solidFill>
            </a:endParaRPr>
          </a:p>
          <a:p>
            <a:pPr marL="457200" indent="-457200">
              <a:buFont typeface="Arial"/>
              <a:buChar char="•"/>
            </a:pPr>
            <a:endParaRPr lang="de-DE" sz="2700" dirty="0" smtClean="0">
              <a:solidFill>
                <a:schemeClr val="accent1"/>
              </a:solidFill>
            </a:endParaRPr>
          </a:p>
          <a:p>
            <a:pPr marL="457200" indent="-457200">
              <a:buFont typeface="Arial"/>
              <a:buChar char="•"/>
            </a:pPr>
            <a:endParaRPr lang="en-US" sz="2700" dirty="0" smtClean="0"/>
          </a:p>
          <a:p>
            <a:pPr lvl="2"/>
            <a:endParaRPr lang="en-US" sz="2700" dirty="0" smtClean="0"/>
          </a:p>
        </p:txBody>
      </p:sp>
      <p:pic>
        <p:nvPicPr>
          <p:cNvPr id="8" name="Bild 7" descr="Apollo11-0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512" y="3582427"/>
            <a:ext cx="4793634" cy="3302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6667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67544" y="467998"/>
            <a:ext cx="8172450" cy="1151252"/>
          </a:xfrm>
        </p:spPr>
        <p:txBody>
          <a:bodyPr/>
          <a:lstStyle/>
          <a:p>
            <a:r>
              <a:rPr lang="de-DE" dirty="0" err="1" smtClean="0"/>
              <a:t>Difficulties</a:t>
            </a:r>
            <a:r>
              <a:rPr lang="de-DE" dirty="0" smtClean="0"/>
              <a:t> will </a:t>
            </a:r>
            <a:r>
              <a:rPr lang="de-DE" dirty="0" err="1" smtClean="0"/>
              <a:t>arise</a:t>
            </a:r>
            <a:endParaRPr lang="de-DE" dirty="0"/>
          </a:p>
        </p:txBody>
      </p:sp>
      <p:sp>
        <p:nvSpPr>
          <p:cNvPr id="3" name="Rechteck 2"/>
          <p:cNvSpPr/>
          <p:nvPr/>
        </p:nvSpPr>
        <p:spPr>
          <a:xfrm>
            <a:off x="504056" y="1196752"/>
            <a:ext cx="543609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2200" dirty="0">
              <a:solidFill>
                <a:srgbClr val="46627B"/>
              </a:solidFill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380276" y="1196752"/>
            <a:ext cx="644852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000" i="1" dirty="0" err="1">
                <a:cs typeface="Adobe Caslon Pro"/>
              </a:rPr>
              <a:t>Anything</a:t>
            </a:r>
            <a:r>
              <a:rPr lang="de-DE" sz="2000" i="1" dirty="0">
                <a:cs typeface="Adobe Caslon Pro"/>
              </a:rPr>
              <a:t> </a:t>
            </a:r>
            <a:r>
              <a:rPr lang="de-DE" sz="2000" i="1" dirty="0" err="1">
                <a:cs typeface="Adobe Caslon Pro"/>
              </a:rPr>
              <a:t>that</a:t>
            </a:r>
            <a:r>
              <a:rPr lang="de-DE" sz="2000" i="1" dirty="0">
                <a:cs typeface="Adobe Caslon Pro"/>
              </a:rPr>
              <a:t> </a:t>
            </a:r>
            <a:r>
              <a:rPr lang="de-DE" sz="2000" i="1" dirty="0" err="1">
                <a:cs typeface="Adobe Caslon Pro"/>
              </a:rPr>
              <a:t>can</a:t>
            </a:r>
            <a:r>
              <a:rPr lang="de-DE" sz="2000" i="1" dirty="0">
                <a:cs typeface="Adobe Caslon Pro"/>
              </a:rPr>
              <a:t> </a:t>
            </a:r>
            <a:r>
              <a:rPr lang="de-DE" sz="2000" i="1" dirty="0" err="1">
                <a:cs typeface="Adobe Caslon Pro"/>
              </a:rPr>
              <a:t>go</a:t>
            </a:r>
            <a:r>
              <a:rPr lang="de-DE" sz="2000" i="1" dirty="0">
                <a:cs typeface="Adobe Caslon Pro"/>
              </a:rPr>
              <a:t> </a:t>
            </a:r>
            <a:r>
              <a:rPr lang="de-DE" sz="2000" i="1" dirty="0" err="1" smtClean="0">
                <a:cs typeface="Adobe Caslon Pro"/>
              </a:rPr>
              <a:t>wrong</a:t>
            </a:r>
            <a:r>
              <a:rPr lang="de-DE" sz="2000" i="1" dirty="0" smtClean="0">
                <a:cs typeface="Adobe Caslon Pro"/>
              </a:rPr>
              <a:t>, </a:t>
            </a:r>
            <a:r>
              <a:rPr lang="de-DE" sz="2000" i="1" dirty="0">
                <a:cs typeface="Adobe Caslon Pro"/>
              </a:rPr>
              <a:t>will </a:t>
            </a:r>
            <a:r>
              <a:rPr lang="de-DE" sz="2000" i="1" dirty="0" err="1">
                <a:cs typeface="Adobe Caslon Pro"/>
              </a:rPr>
              <a:t>go</a:t>
            </a:r>
            <a:r>
              <a:rPr lang="de-DE" sz="2000" i="1" dirty="0">
                <a:cs typeface="Adobe Caslon Pro"/>
              </a:rPr>
              <a:t> </a:t>
            </a:r>
            <a:r>
              <a:rPr lang="de-DE" sz="2000" i="1" dirty="0" err="1">
                <a:cs typeface="Adobe Caslon Pro"/>
              </a:rPr>
              <a:t>wrong</a:t>
            </a:r>
            <a:r>
              <a:rPr lang="de-DE" sz="2000" i="1" dirty="0" smtClean="0">
                <a:cs typeface="Adobe Caslon Pro"/>
              </a:rPr>
              <a:t>. ~ </a:t>
            </a:r>
            <a:r>
              <a:rPr lang="de-DE" sz="2000" i="1" dirty="0" err="1" smtClean="0">
                <a:cs typeface="Adobe Caslon Pro"/>
              </a:rPr>
              <a:t>Murphy‘s</a:t>
            </a:r>
            <a:r>
              <a:rPr lang="de-DE" sz="2000" i="1" dirty="0" smtClean="0">
                <a:cs typeface="Adobe Caslon Pro"/>
              </a:rPr>
              <a:t> Law</a:t>
            </a:r>
            <a:endParaRPr lang="de-DE" sz="2000" i="1" dirty="0">
              <a:solidFill>
                <a:srgbClr val="46627B"/>
              </a:solidFill>
              <a:cs typeface="Adobe Caslon Pro"/>
            </a:endParaRPr>
          </a:p>
        </p:txBody>
      </p:sp>
      <p:sp>
        <p:nvSpPr>
          <p:cNvPr id="8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1080396" y="6516000"/>
            <a:ext cx="7056000" cy="180000"/>
          </a:xfrm>
        </p:spPr>
        <p:txBody>
          <a:bodyPr/>
          <a:lstStyle/>
          <a:p>
            <a:r>
              <a:rPr lang="de-DE" dirty="0"/>
              <a:t>Webmontag Frankfurt, </a:t>
            </a:r>
            <a:r>
              <a:rPr lang="de-DE" dirty="0" err="1"/>
              <a:t>January</a:t>
            </a:r>
            <a:r>
              <a:rPr lang="de-DE" dirty="0"/>
              <a:t> 9th, 2017</a:t>
            </a:r>
          </a:p>
        </p:txBody>
      </p:sp>
      <p:pic>
        <p:nvPicPr>
          <p:cNvPr id="9" name="Bild 8" descr="Apollo11-02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450"/>
          <a:stretch/>
        </p:blipFill>
        <p:spPr>
          <a:xfrm>
            <a:off x="467544" y="3350891"/>
            <a:ext cx="5184576" cy="3165109"/>
          </a:xfrm>
          <a:prstGeom prst="rect">
            <a:avLst/>
          </a:prstGeom>
        </p:spPr>
      </p:pic>
      <p:sp>
        <p:nvSpPr>
          <p:cNvPr id="7" name="Untertitel 1"/>
          <p:cNvSpPr txBox="1">
            <a:spLocks/>
          </p:cNvSpPr>
          <p:nvPr/>
        </p:nvSpPr>
        <p:spPr>
          <a:xfrm>
            <a:off x="467544" y="116632"/>
            <a:ext cx="8172200" cy="4277196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i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/>
              <a:buChar char="•"/>
            </a:pPr>
            <a:r>
              <a:rPr lang="de-DE" sz="2700" dirty="0" smtClean="0">
                <a:solidFill>
                  <a:schemeClr val="accent1"/>
                </a:solidFill>
              </a:rPr>
              <a:t>Team </a:t>
            </a:r>
            <a:r>
              <a:rPr lang="de-DE" sz="2700" dirty="0" err="1" smtClean="0">
                <a:solidFill>
                  <a:schemeClr val="accent1"/>
                </a:solidFill>
              </a:rPr>
              <a:t>members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are</a:t>
            </a:r>
            <a:r>
              <a:rPr lang="de-DE" sz="2700" dirty="0" smtClean="0">
                <a:solidFill>
                  <a:schemeClr val="accent1"/>
                </a:solidFill>
              </a:rPr>
              <a:t> absent (SSS)</a:t>
            </a:r>
          </a:p>
          <a:p>
            <a:pPr marL="457200" indent="-457200">
              <a:buFont typeface="Arial"/>
              <a:buChar char="•"/>
            </a:pPr>
            <a:r>
              <a:rPr lang="de-DE" sz="2700" dirty="0" smtClean="0">
                <a:solidFill>
                  <a:schemeClr val="accent1"/>
                </a:solidFill>
              </a:rPr>
              <a:t>Remote </a:t>
            </a:r>
            <a:r>
              <a:rPr lang="de-DE" sz="2700" dirty="0" err="1" smtClean="0">
                <a:solidFill>
                  <a:schemeClr val="accent1"/>
                </a:solidFill>
              </a:rPr>
              <a:t>or</a:t>
            </a:r>
            <a:r>
              <a:rPr lang="de-DE" sz="2700" dirty="0" smtClean="0">
                <a:solidFill>
                  <a:schemeClr val="accent1"/>
                </a:solidFill>
              </a:rPr>
              <a:t> multi-team </a:t>
            </a:r>
            <a:r>
              <a:rPr lang="de-DE" sz="2700" dirty="0" err="1" smtClean="0">
                <a:solidFill>
                  <a:schemeClr val="accent1"/>
                </a:solidFill>
              </a:rPr>
              <a:t>projects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always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have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connectivity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issues</a:t>
            </a:r>
            <a:endParaRPr lang="de-DE" sz="2700" dirty="0" smtClean="0">
              <a:solidFill>
                <a:schemeClr val="accent1"/>
              </a:solidFill>
            </a:endParaRPr>
          </a:p>
          <a:p>
            <a:pPr marL="457200" indent="-457200">
              <a:buFont typeface="Arial"/>
              <a:buChar char="•"/>
            </a:pPr>
            <a:r>
              <a:rPr lang="de-DE" sz="2700" dirty="0" err="1" smtClean="0">
                <a:solidFill>
                  <a:schemeClr val="accent1"/>
                </a:solidFill>
              </a:rPr>
              <a:t>Unproven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methods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and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technologies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are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often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tried</a:t>
            </a:r>
            <a:endParaRPr lang="de-DE" sz="2700" dirty="0" smtClean="0">
              <a:solidFill>
                <a:schemeClr val="accent1"/>
              </a:solidFill>
            </a:endParaRPr>
          </a:p>
          <a:p>
            <a:pPr marL="457200" indent="-457200">
              <a:buFont typeface="Arial"/>
              <a:buChar char="•"/>
            </a:pPr>
            <a:endParaRPr lang="de-DE" sz="2700" dirty="0" smtClean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82497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 5" descr="Apollo11-0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4456" y="3501008"/>
            <a:ext cx="4283968" cy="295459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67544" y="467998"/>
            <a:ext cx="8172450" cy="1151252"/>
          </a:xfrm>
        </p:spPr>
        <p:txBody>
          <a:bodyPr/>
          <a:lstStyle/>
          <a:p>
            <a:r>
              <a:rPr lang="de-DE" dirty="0" err="1" smtClean="0"/>
              <a:t>Difficulties</a:t>
            </a:r>
            <a:r>
              <a:rPr lang="de-DE" dirty="0" smtClean="0"/>
              <a:t> in </a:t>
            </a:r>
            <a:r>
              <a:rPr lang="de-DE" dirty="0" err="1" smtClean="0"/>
              <a:t>measuring</a:t>
            </a:r>
            <a:r>
              <a:rPr lang="de-DE" dirty="0" smtClean="0"/>
              <a:t> </a:t>
            </a:r>
            <a:r>
              <a:rPr lang="de-DE" dirty="0" err="1" smtClean="0"/>
              <a:t>progress</a:t>
            </a:r>
            <a:endParaRPr lang="de-DE" dirty="0"/>
          </a:p>
        </p:txBody>
      </p:sp>
      <p:sp>
        <p:nvSpPr>
          <p:cNvPr id="3" name="Rechteck 2"/>
          <p:cNvSpPr/>
          <p:nvPr/>
        </p:nvSpPr>
        <p:spPr>
          <a:xfrm>
            <a:off x="504056" y="1196752"/>
            <a:ext cx="543609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2200" dirty="0">
              <a:solidFill>
                <a:srgbClr val="46627B"/>
              </a:solidFill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380276" y="1196752"/>
            <a:ext cx="543240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000" i="1" dirty="0" err="1" smtClean="0"/>
              <a:t>For</a:t>
            </a:r>
            <a:r>
              <a:rPr lang="de-DE" sz="2000" i="1" dirty="0" smtClean="0"/>
              <a:t> </a:t>
            </a:r>
            <a:r>
              <a:rPr lang="de-DE" sz="2000" i="1" dirty="0" err="1"/>
              <a:t>many</a:t>
            </a:r>
            <a:r>
              <a:rPr lang="de-DE" sz="2000" i="1" dirty="0"/>
              <a:t> </a:t>
            </a:r>
            <a:r>
              <a:rPr lang="de-DE" sz="2000" i="1" dirty="0" err="1" smtClean="0"/>
              <a:t>phenomena</a:t>
            </a:r>
            <a:r>
              <a:rPr lang="de-DE" sz="2000" i="1" dirty="0" smtClean="0"/>
              <a:t>, </a:t>
            </a:r>
            <a:r>
              <a:rPr lang="de-DE" sz="2000" i="1" dirty="0"/>
              <a:t>80% </a:t>
            </a:r>
            <a:r>
              <a:rPr lang="de-DE" sz="2000" i="1" dirty="0" err="1"/>
              <a:t>of</a:t>
            </a:r>
            <a:r>
              <a:rPr lang="de-DE" sz="2000" i="1" dirty="0"/>
              <a:t> </a:t>
            </a:r>
            <a:r>
              <a:rPr lang="de-DE" sz="2000" i="1" dirty="0" err="1"/>
              <a:t>consequences</a:t>
            </a:r>
            <a:r>
              <a:rPr lang="de-DE" sz="2000" i="1" dirty="0"/>
              <a:t> </a:t>
            </a:r>
            <a:r>
              <a:rPr lang="de-DE" sz="2000" i="1" dirty="0" err="1" smtClean="0"/>
              <a:t>stem</a:t>
            </a:r>
            <a:endParaRPr lang="de-DE" sz="2000" i="1" dirty="0" smtClean="0"/>
          </a:p>
          <a:p>
            <a:r>
              <a:rPr lang="de-DE" sz="2000" i="1" dirty="0" err="1" smtClean="0"/>
              <a:t>from</a:t>
            </a:r>
            <a:r>
              <a:rPr lang="de-DE" sz="2000" i="1" dirty="0" smtClean="0"/>
              <a:t> </a:t>
            </a:r>
            <a:r>
              <a:rPr lang="de-DE" sz="2000" i="1" dirty="0"/>
              <a:t>20% </a:t>
            </a:r>
            <a:r>
              <a:rPr lang="de-DE" sz="2000" i="1" dirty="0" err="1"/>
              <a:t>of</a:t>
            </a:r>
            <a:r>
              <a:rPr lang="de-DE" sz="2000" i="1" dirty="0"/>
              <a:t> </a:t>
            </a:r>
            <a:r>
              <a:rPr lang="de-DE" sz="2000" i="1" dirty="0" err="1"/>
              <a:t>the</a:t>
            </a:r>
            <a:r>
              <a:rPr lang="de-DE" sz="2000" i="1" dirty="0"/>
              <a:t> </a:t>
            </a:r>
            <a:r>
              <a:rPr lang="de-DE" sz="2000" i="1" dirty="0" err="1"/>
              <a:t>causes</a:t>
            </a:r>
            <a:r>
              <a:rPr lang="de-DE" sz="2000" i="1" dirty="0" smtClean="0"/>
              <a:t>. ~ </a:t>
            </a:r>
            <a:r>
              <a:rPr lang="de-DE" sz="2000" i="1" dirty="0" err="1" smtClean="0"/>
              <a:t>Pareto‘s</a:t>
            </a:r>
            <a:r>
              <a:rPr lang="de-DE" sz="2000" i="1" dirty="0" smtClean="0"/>
              <a:t> </a:t>
            </a:r>
            <a:r>
              <a:rPr lang="de-DE" sz="2000" i="1" dirty="0" err="1" smtClean="0"/>
              <a:t>Principle</a:t>
            </a:r>
            <a:endParaRPr lang="de-DE" sz="2000" i="1" dirty="0">
              <a:solidFill>
                <a:srgbClr val="46627B"/>
              </a:solidFill>
            </a:endParaRPr>
          </a:p>
        </p:txBody>
      </p:sp>
      <p:sp>
        <p:nvSpPr>
          <p:cNvPr id="7" name="Untertitel 1"/>
          <p:cNvSpPr txBox="1">
            <a:spLocks/>
          </p:cNvSpPr>
          <p:nvPr/>
        </p:nvSpPr>
        <p:spPr>
          <a:xfrm>
            <a:off x="432248" y="2248148"/>
            <a:ext cx="8172200" cy="4277196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i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/>
              <a:buChar char="•"/>
            </a:pPr>
            <a:r>
              <a:rPr lang="de-DE" sz="2700" dirty="0" smtClean="0">
                <a:solidFill>
                  <a:schemeClr val="accent1"/>
                </a:solidFill>
              </a:rPr>
              <a:t>The </a:t>
            </a:r>
            <a:r>
              <a:rPr lang="de-DE" sz="2700" dirty="0" err="1" smtClean="0">
                <a:solidFill>
                  <a:schemeClr val="accent1"/>
                </a:solidFill>
              </a:rPr>
              <a:t>measurement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of</a:t>
            </a:r>
            <a:r>
              <a:rPr lang="de-DE" sz="2700" dirty="0" smtClean="0">
                <a:solidFill>
                  <a:schemeClr val="accent1"/>
                </a:solidFill>
              </a:rPr>
              <a:t> time </a:t>
            </a:r>
            <a:r>
              <a:rPr lang="de-DE" sz="2700" dirty="0" err="1" smtClean="0">
                <a:solidFill>
                  <a:schemeClr val="accent1"/>
                </a:solidFill>
              </a:rPr>
              <a:t>is</a:t>
            </a:r>
            <a:r>
              <a:rPr lang="de-DE" sz="2700" dirty="0" smtClean="0">
                <a:solidFill>
                  <a:schemeClr val="accent1"/>
                </a:solidFill>
              </a:rPr>
              <a:t> not </a:t>
            </a:r>
            <a:r>
              <a:rPr lang="de-DE" sz="2700" dirty="0" err="1" smtClean="0">
                <a:solidFill>
                  <a:schemeClr val="accent1"/>
                </a:solidFill>
              </a:rPr>
              <a:t>the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measurement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of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progress</a:t>
            </a:r>
            <a:r>
              <a:rPr lang="de-DE" sz="2700" dirty="0" smtClean="0">
                <a:solidFill>
                  <a:schemeClr val="accent1"/>
                </a:solidFill>
              </a:rPr>
              <a:t> – </a:t>
            </a:r>
            <a:r>
              <a:rPr lang="de-DE" sz="2700" dirty="0" err="1" smtClean="0">
                <a:solidFill>
                  <a:schemeClr val="accent1"/>
                </a:solidFill>
              </a:rPr>
              <a:t>burndown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is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never</a:t>
            </a:r>
            <a:r>
              <a:rPr lang="de-DE" sz="2700" dirty="0" smtClean="0">
                <a:solidFill>
                  <a:schemeClr val="accent1"/>
                </a:solidFill>
              </a:rPr>
              <a:t> linear</a:t>
            </a:r>
          </a:p>
          <a:p>
            <a:pPr marL="457200" indent="-457200">
              <a:buFont typeface="Arial"/>
              <a:buChar char="•"/>
            </a:pPr>
            <a:r>
              <a:rPr lang="de-DE" sz="2700" dirty="0" err="1">
                <a:solidFill>
                  <a:schemeClr val="accent1"/>
                </a:solidFill>
              </a:rPr>
              <a:t>Actual</a:t>
            </a:r>
            <a:r>
              <a:rPr lang="de-DE" sz="2700" dirty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programming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only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consumes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>
                <a:solidFill>
                  <a:schemeClr val="accent1"/>
                </a:solidFill>
              </a:rPr>
              <a:t>16% – 33% </a:t>
            </a:r>
            <a:r>
              <a:rPr lang="de-DE" sz="2700" dirty="0" err="1">
                <a:solidFill>
                  <a:schemeClr val="accent1"/>
                </a:solidFill>
              </a:rPr>
              <a:t>of</a:t>
            </a:r>
            <a:r>
              <a:rPr lang="de-DE" sz="2700" dirty="0">
                <a:solidFill>
                  <a:schemeClr val="accent1"/>
                </a:solidFill>
              </a:rPr>
              <a:t> </a:t>
            </a:r>
            <a:r>
              <a:rPr lang="de-DE" sz="2700" dirty="0" err="1">
                <a:solidFill>
                  <a:schemeClr val="accent1"/>
                </a:solidFill>
              </a:rPr>
              <a:t>project</a:t>
            </a:r>
            <a:r>
              <a:rPr lang="de-DE" sz="2700" dirty="0">
                <a:solidFill>
                  <a:schemeClr val="accent1"/>
                </a:solidFill>
              </a:rPr>
              <a:t> </a:t>
            </a:r>
            <a:r>
              <a:rPr lang="de-DE" sz="2700" dirty="0" smtClean="0">
                <a:solidFill>
                  <a:schemeClr val="accent1"/>
                </a:solidFill>
              </a:rPr>
              <a:t>time</a:t>
            </a:r>
          </a:p>
          <a:p>
            <a:pPr marL="457200" indent="-457200">
              <a:buFont typeface="Arial"/>
              <a:buChar char="•"/>
            </a:pPr>
            <a:r>
              <a:rPr lang="de-DE" sz="2700" dirty="0" smtClean="0">
                <a:solidFill>
                  <a:schemeClr val="accent1"/>
                </a:solidFill>
              </a:rPr>
              <a:t>As a </a:t>
            </a:r>
            <a:r>
              <a:rPr lang="de-DE" sz="2700" dirty="0" err="1" smtClean="0">
                <a:solidFill>
                  <a:schemeClr val="accent1"/>
                </a:solidFill>
              </a:rPr>
              <a:t>corollary</a:t>
            </a:r>
            <a:r>
              <a:rPr lang="de-DE" sz="2700" dirty="0" smtClean="0">
                <a:solidFill>
                  <a:schemeClr val="accent1"/>
                </a:solidFill>
              </a:rPr>
              <a:t>, </a:t>
            </a:r>
            <a:r>
              <a:rPr lang="de-DE" sz="2700" dirty="0" err="1" smtClean="0">
                <a:solidFill>
                  <a:schemeClr val="accent1"/>
                </a:solidFill>
              </a:rPr>
              <a:t>it‘s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seldom</a:t>
            </a:r>
            <a:r>
              <a:rPr lang="de-DE" sz="2700" dirty="0">
                <a:solidFill>
                  <a:schemeClr val="accent1"/>
                </a:solidFill>
              </a:rPr>
              <a:t/>
            </a:r>
            <a:br>
              <a:rPr lang="de-DE" sz="2700" dirty="0">
                <a:solidFill>
                  <a:schemeClr val="accent1"/>
                </a:solidFill>
              </a:rPr>
            </a:br>
            <a:r>
              <a:rPr lang="de-DE" sz="2700" dirty="0" smtClean="0">
                <a:solidFill>
                  <a:schemeClr val="accent1"/>
                </a:solidFill>
              </a:rPr>
              <a:t>a </a:t>
            </a:r>
            <a:r>
              <a:rPr lang="de-DE" sz="2700" dirty="0" err="1" smtClean="0">
                <a:solidFill>
                  <a:schemeClr val="accent1"/>
                </a:solidFill>
              </a:rPr>
              <a:t>good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idea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to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try</a:t>
            </a:r>
            <a:r>
              <a:rPr lang="de-DE" sz="2700" dirty="0">
                <a:solidFill>
                  <a:schemeClr val="accent1"/>
                </a:solidFill>
              </a:rPr>
              <a:t/>
            </a:r>
            <a:br>
              <a:rPr lang="de-DE" sz="2700" dirty="0">
                <a:solidFill>
                  <a:schemeClr val="accent1"/>
                </a:solidFill>
              </a:rPr>
            </a:br>
            <a:r>
              <a:rPr lang="de-DE" sz="2700" dirty="0" err="1" smtClean="0">
                <a:solidFill>
                  <a:schemeClr val="accent1"/>
                </a:solidFill>
              </a:rPr>
              <a:t>correcting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progress</a:t>
            </a:r>
            <a:r>
              <a:rPr lang="de-DE" sz="2700" dirty="0">
                <a:solidFill>
                  <a:schemeClr val="accent1"/>
                </a:solidFill>
              </a:rPr>
              <a:t/>
            </a:r>
            <a:br>
              <a:rPr lang="de-DE" sz="2700" dirty="0">
                <a:solidFill>
                  <a:schemeClr val="accent1"/>
                </a:solidFill>
              </a:rPr>
            </a:br>
            <a:r>
              <a:rPr lang="de-DE" sz="2700" dirty="0" err="1" smtClean="0">
                <a:solidFill>
                  <a:schemeClr val="accent1"/>
                </a:solidFill>
              </a:rPr>
              <a:t>by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adding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manpower</a:t>
            </a:r>
            <a:endParaRPr lang="de-DE" sz="2700" dirty="0" smtClean="0">
              <a:solidFill>
                <a:schemeClr val="accent1"/>
              </a:solidFill>
            </a:endParaRPr>
          </a:p>
          <a:p>
            <a:pPr marL="457200" indent="-457200">
              <a:buFont typeface="Arial"/>
              <a:buChar char="•"/>
            </a:pPr>
            <a:endParaRPr lang="en-US" sz="2700" dirty="0" smtClean="0"/>
          </a:p>
          <a:p>
            <a:pPr lvl="2"/>
            <a:endParaRPr lang="en-US" sz="2700" dirty="0" smtClean="0"/>
          </a:p>
        </p:txBody>
      </p:sp>
      <p:sp>
        <p:nvSpPr>
          <p:cNvPr id="8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1080396" y="6516000"/>
            <a:ext cx="7056000" cy="180000"/>
          </a:xfrm>
        </p:spPr>
        <p:txBody>
          <a:bodyPr/>
          <a:lstStyle/>
          <a:p>
            <a:r>
              <a:rPr lang="de-DE" dirty="0"/>
              <a:t>Webmontag Frankfurt, </a:t>
            </a:r>
            <a:r>
              <a:rPr lang="de-DE" dirty="0" err="1"/>
              <a:t>January</a:t>
            </a:r>
            <a:r>
              <a:rPr lang="de-DE" dirty="0"/>
              <a:t> 9th, 2017</a:t>
            </a:r>
          </a:p>
        </p:txBody>
      </p:sp>
    </p:spTree>
    <p:extLst>
      <p:ext uri="{BB962C8B-B14F-4D97-AF65-F5344CB8AC3E}">
        <p14:creationId xmlns:p14="http://schemas.microsoft.com/office/powerpoint/2010/main" val="4701891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 4" descr="Apollo11-0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4" y="4149080"/>
            <a:ext cx="3923928" cy="2706157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67544" y="467998"/>
            <a:ext cx="8172450" cy="1151252"/>
          </a:xfrm>
        </p:spPr>
        <p:txBody>
          <a:bodyPr/>
          <a:lstStyle/>
          <a:p>
            <a:r>
              <a:rPr lang="de-DE" dirty="0" err="1" smtClean="0"/>
              <a:t>Difficulties</a:t>
            </a:r>
            <a:r>
              <a:rPr lang="de-DE" dirty="0" smtClean="0"/>
              <a:t> in </a:t>
            </a:r>
            <a:r>
              <a:rPr lang="de-DE" dirty="0" err="1" smtClean="0"/>
              <a:t>controlling</a:t>
            </a:r>
            <a:endParaRPr lang="de-DE" dirty="0"/>
          </a:p>
        </p:txBody>
      </p:sp>
      <p:sp>
        <p:nvSpPr>
          <p:cNvPr id="3" name="Rechteck 2"/>
          <p:cNvSpPr/>
          <p:nvPr/>
        </p:nvSpPr>
        <p:spPr>
          <a:xfrm>
            <a:off x="504056" y="1196752"/>
            <a:ext cx="543609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2200" dirty="0">
              <a:solidFill>
                <a:srgbClr val="46627B"/>
              </a:solidFill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380276" y="1196752"/>
            <a:ext cx="663086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000" i="1" dirty="0" smtClean="0"/>
              <a:t>„The </a:t>
            </a:r>
            <a:r>
              <a:rPr lang="de-DE" sz="2000" i="1" dirty="0" err="1" smtClean="0"/>
              <a:t>disaster</a:t>
            </a:r>
            <a:r>
              <a:rPr lang="de-DE" sz="2000" i="1" dirty="0" smtClean="0"/>
              <a:t> </a:t>
            </a:r>
            <a:r>
              <a:rPr lang="de-DE" sz="2000" i="1" dirty="0" err="1" smtClean="0"/>
              <a:t>is</a:t>
            </a:r>
            <a:r>
              <a:rPr lang="de-DE" sz="2000" i="1" dirty="0" smtClean="0"/>
              <a:t> due </a:t>
            </a:r>
            <a:r>
              <a:rPr lang="de-DE" sz="2000" i="1" dirty="0" err="1" smtClean="0"/>
              <a:t>to</a:t>
            </a:r>
            <a:r>
              <a:rPr lang="de-DE" sz="2000" i="1" dirty="0" smtClean="0"/>
              <a:t> </a:t>
            </a:r>
            <a:r>
              <a:rPr lang="de-DE" sz="2000" i="1" dirty="0" err="1" smtClean="0"/>
              <a:t>termites</a:t>
            </a:r>
            <a:r>
              <a:rPr lang="de-DE" sz="2000" i="1" dirty="0" smtClean="0"/>
              <a:t>, not </a:t>
            </a:r>
            <a:r>
              <a:rPr lang="de-DE" sz="2000" i="1" dirty="0" err="1" smtClean="0"/>
              <a:t>tornados</a:t>
            </a:r>
            <a:r>
              <a:rPr lang="de-DE" sz="2000" i="1" dirty="0" smtClean="0"/>
              <a:t>.“  ~ Fred Brooks</a:t>
            </a:r>
            <a:endParaRPr lang="de-DE" sz="2000" i="1" dirty="0">
              <a:solidFill>
                <a:srgbClr val="46627B"/>
              </a:solidFill>
            </a:endParaRPr>
          </a:p>
        </p:txBody>
      </p:sp>
      <p:sp>
        <p:nvSpPr>
          <p:cNvPr id="7" name="Untertitel 1"/>
          <p:cNvSpPr txBox="1">
            <a:spLocks/>
          </p:cNvSpPr>
          <p:nvPr/>
        </p:nvSpPr>
        <p:spPr>
          <a:xfrm>
            <a:off x="467544" y="2060848"/>
            <a:ext cx="8172200" cy="4277196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i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/>
              <a:buChar char="•"/>
            </a:pPr>
            <a:r>
              <a:rPr lang="de-DE" sz="2700" dirty="0" err="1" smtClean="0">
                <a:solidFill>
                  <a:schemeClr val="accent1"/>
                </a:solidFill>
              </a:rPr>
              <a:t>It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is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difficult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to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identify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incidents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which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cause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delays</a:t>
            </a:r>
            <a:endParaRPr lang="de-DE" sz="2700" dirty="0" smtClean="0">
              <a:solidFill>
                <a:schemeClr val="accent1"/>
              </a:solidFill>
            </a:endParaRPr>
          </a:p>
          <a:p>
            <a:pPr marL="457200" indent="-457200">
              <a:buFont typeface="Arial"/>
              <a:buChar char="•"/>
            </a:pPr>
            <a:r>
              <a:rPr lang="de-DE" sz="2700" dirty="0" err="1" smtClean="0">
                <a:solidFill>
                  <a:schemeClr val="accent1"/>
                </a:solidFill>
              </a:rPr>
              <a:t>Our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optimism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dictates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that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small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delays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can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be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compensated</a:t>
            </a:r>
            <a:r>
              <a:rPr lang="de-DE" sz="2700" dirty="0" smtClean="0">
                <a:solidFill>
                  <a:schemeClr val="accent1"/>
                </a:solidFill>
              </a:rPr>
              <a:t>, </a:t>
            </a:r>
            <a:r>
              <a:rPr lang="de-DE" sz="2700" dirty="0" err="1" smtClean="0">
                <a:solidFill>
                  <a:schemeClr val="accent1"/>
                </a:solidFill>
              </a:rPr>
              <a:t>although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this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is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rarely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the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case</a:t>
            </a:r>
            <a:endParaRPr lang="de-DE" sz="2700" dirty="0" smtClean="0">
              <a:solidFill>
                <a:schemeClr val="accent1"/>
              </a:solidFill>
            </a:endParaRPr>
          </a:p>
          <a:p>
            <a:pPr marL="457200" indent="-457200">
              <a:buFont typeface="Arial"/>
              <a:buChar char="•"/>
            </a:pPr>
            <a:r>
              <a:rPr lang="de-DE" sz="2700" dirty="0" smtClean="0">
                <a:solidFill>
                  <a:schemeClr val="accent1"/>
                </a:solidFill>
              </a:rPr>
              <a:t>„</a:t>
            </a:r>
            <a:r>
              <a:rPr lang="de-DE" sz="2700" dirty="0" err="1" smtClean="0">
                <a:solidFill>
                  <a:schemeClr val="accent1"/>
                </a:solidFill>
              </a:rPr>
              <a:t>Inconsequent</a:t>
            </a:r>
            <a:r>
              <a:rPr lang="de-DE" sz="2700" dirty="0" smtClean="0">
                <a:solidFill>
                  <a:schemeClr val="accent1"/>
                </a:solidFill>
              </a:rPr>
              <a:t>“ </a:t>
            </a:r>
            <a:r>
              <a:rPr lang="de-DE" sz="2700" dirty="0" err="1" smtClean="0">
                <a:solidFill>
                  <a:schemeClr val="accent1"/>
                </a:solidFill>
              </a:rPr>
              <a:t>or</a:t>
            </a:r>
            <a:r>
              <a:rPr lang="de-DE" sz="2700" dirty="0" smtClean="0">
                <a:solidFill>
                  <a:schemeClr val="accent1"/>
                </a:solidFill>
              </a:rPr>
              <a:t> „</a:t>
            </a:r>
            <a:r>
              <a:rPr lang="de-DE" sz="2700" dirty="0" err="1" smtClean="0">
                <a:solidFill>
                  <a:schemeClr val="accent1"/>
                </a:solidFill>
              </a:rPr>
              <a:t>insignificant</a:t>
            </a:r>
            <a:r>
              <a:rPr lang="de-DE" sz="2700" dirty="0" smtClean="0">
                <a:solidFill>
                  <a:schemeClr val="accent1"/>
                </a:solidFill>
              </a:rPr>
              <a:t>“ </a:t>
            </a:r>
            <a:r>
              <a:rPr lang="de-DE" sz="2700" dirty="0" err="1" smtClean="0">
                <a:solidFill>
                  <a:schemeClr val="accent1"/>
                </a:solidFill>
              </a:rPr>
              <a:t>bits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of</a:t>
            </a:r>
            <a:r>
              <a:rPr lang="de-DE" sz="2700" dirty="0">
                <a:solidFill>
                  <a:schemeClr val="accent1"/>
                </a:solidFill>
              </a:rPr>
              <a:t/>
            </a:r>
            <a:br>
              <a:rPr lang="de-DE" sz="2700" dirty="0">
                <a:solidFill>
                  <a:schemeClr val="accent1"/>
                </a:solidFill>
              </a:rPr>
            </a:br>
            <a:r>
              <a:rPr lang="de-DE" sz="2700" dirty="0" err="1" smtClean="0">
                <a:solidFill>
                  <a:schemeClr val="accent1"/>
                </a:solidFill>
              </a:rPr>
              <a:t>bad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news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are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often</a:t>
            </a:r>
            <a:r>
              <a:rPr lang="de-DE" sz="2700" dirty="0" smtClean="0">
                <a:solidFill>
                  <a:schemeClr val="accent1"/>
                </a:solidFill>
              </a:rPr>
              <a:t> not</a:t>
            </a:r>
            <a:br>
              <a:rPr lang="de-DE" sz="2700" dirty="0" smtClean="0">
                <a:solidFill>
                  <a:schemeClr val="accent1"/>
                </a:solidFill>
              </a:rPr>
            </a:br>
            <a:r>
              <a:rPr lang="de-DE" sz="2700" dirty="0" err="1" smtClean="0">
                <a:solidFill>
                  <a:schemeClr val="accent1"/>
                </a:solidFill>
              </a:rPr>
              <a:t>communicated</a:t>
            </a:r>
            <a:endParaRPr lang="de-DE" sz="2700" dirty="0" smtClean="0">
              <a:solidFill>
                <a:schemeClr val="accent1"/>
              </a:solidFill>
            </a:endParaRPr>
          </a:p>
          <a:p>
            <a:pPr marL="457200" indent="-457200">
              <a:buFont typeface="Arial"/>
              <a:buChar char="•"/>
            </a:pPr>
            <a:endParaRPr lang="de-DE" sz="2700" dirty="0" smtClean="0">
              <a:solidFill>
                <a:schemeClr val="accent1"/>
              </a:solidFill>
            </a:endParaRPr>
          </a:p>
          <a:p>
            <a:pPr marL="457200" indent="-457200">
              <a:buFont typeface="Arial"/>
              <a:buChar char="•"/>
            </a:pPr>
            <a:endParaRPr lang="en-US" sz="2700" dirty="0" smtClean="0"/>
          </a:p>
          <a:p>
            <a:pPr lvl="2"/>
            <a:endParaRPr lang="en-US" sz="2700" dirty="0" smtClean="0"/>
          </a:p>
        </p:txBody>
      </p:sp>
      <p:sp>
        <p:nvSpPr>
          <p:cNvPr id="8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1080396" y="6516000"/>
            <a:ext cx="7056000" cy="180000"/>
          </a:xfrm>
        </p:spPr>
        <p:txBody>
          <a:bodyPr/>
          <a:lstStyle/>
          <a:p>
            <a:r>
              <a:rPr lang="de-DE" dirty="0"/>
              <a:t>Webmontag Frankfurt, </a:t>
            </a:r>
            <a:r>
              <a:rPr lang="de-DE" dirty="0" err="1"/>
              <a:t>January</a:t>
            </a:r>
            <a:r>
              <a:rPr lang="de-DE" dirty="0"/>
              <a:t> 9th, 2017</a:t>
            </a:r>
          </a:p>
        </p:txBody>
      </p:sp>
    </p:spTree>
    <p:extLst>
      <p:ext uri="{BB962C8B-B14F-4D97-AF65-F5344CB8AC3E}">
        <p14:creationId xmlns:p14="http://schemas.microsoft.com/office/powerpoint/2010/main" val="35516049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 5" descr="Apollo11-1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4" y="4340098"/>
            <a:ext cx="3589536" cy="2473278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67544" y="467998"/>
            <a:ext cx="8172450" cy="1151252"/>
          </a:xfrm>
        </p:spPr>
        <p:txBody>
          <a:bodyPr/>
          <a:lstStyle/>
          <a:p>
            <a:r>
              <a:rPr lang="de-DE" dirty="0" err="1" smtClean="0"/>
              <a:t>Difficulties</a:t>
            </a:r>
            <a:r>
              <a:rPr lang="de-DE" dirty="0" smtClean="0"/>
              <a:t> in </a:t>
            </a:r>
            <a:r>
              <a:rPr lang="de-DE" dirty="0" err="1" smtClean="0"/>
              <a:t>communication</a:t>
            </a:r>
            <a:endParaRPr lang="de-DE" dirty="0"/>
          </a:p>
        </p:txBody>
      </p:sp>
      <p:sp>
        <p:nvSpPr>
          <p:cNvPr id="3" name="Rechteck 2"/>
          <p:cNvSpPr/>
          <p:nvPr/>
        </p:nvSpPr>
        <p:spPr>
          <a:xfrm>
            <a:off x="504056" y="1196752"/>
            <a:ext cx="543609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2200" dirty="0">
              <a:solidFill>
                <a:srgbClr val="46627B"/>
              </a:solidFill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380276" y="1196752"/>
            <a:ext cx="539398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000" i="1" dirty="0" smtClean="0"/>
              <a:t>„Communication </a:t>
            </a:r>
            <a:r>
              <a:rPr lang="de-DE" sz="2000" i="1" dirty="0" err="1"/>
              <a:t>usually</a:t>
            </a:r>
            <a:r>
              <a:rPr lang="de-DE" sz="2000" i="1" dirty="0"/>
              <a:t> </a:t>
            </a:r>
            <a:r>
              <a:rPr lang="de-DE" sz="2000" i="1" dirty="0" err="1"/>
              <a:t>fails</a:t>
            </a:r>
            <a:r>
              <a:rPr lang="de-DE" sz="2000" i="1" dirty="0"/>
              <a:t>, </a:t>
            </a:r>
            <a:r>
              <a:rPr lang="de-DE" sz="2000" i="1" dirty="0" err="1"/>
              <a:t>except</a:t>
            </a:r>
            <a:r>
              <a:rPr lang="de-DE" sz="2000" i="1" dirty="0"/>
              <a:t> </a:t>
            </a:r>
            <a:r>
              <a:rPr lang="de-DE" sz="2000" i="1" dirty="0" err="1"/>
              <a:t>by</a:t>
            </a:r>
            <a:r>
              <a:rPr lang="de-DE" sz="2000" i="1" dirty="0"/>
              <a:t> </a:t>
            </a:r>
            <a:r>
              <a:rPr lang="de-DE" sz="2000" i="1" dirty="0" err="1" smtClean="0"/>
              <a:t>accident</a:t>
            </a:r>
            <a:r>
              <a:rPr lang="de-DE" sz="2000" i="1" dirty="0" smtClean="0"/>
              <a:t>“</a:t>
            </a:r>
            <a:r>
              <a:rPr lang="de-DE" sz="2000" dirty="0" smtClean="0"/>
              <a:t/>
            </a:r>
            <a:br>
              <a:rPr lang="de-DE" sz="2000" dirty="0" smtClean="0"/>
            </a:br>
            <a:r>
              <a:rPr lang="de-DE" sz="2000" i="1" dirty="0" smtClean="0"/>
              <a:t>~ </a:t>
            </a:r>
            <a:r>
              <a:rPr lang="de-DE" sz="2000" i="1" dirty="0" err="1" smtClean="0"/>
              <a:t>Wiio‘s</a:t>
            </a:r>
            <a:r>
              <a:rPr lang="de-DE" sz="2000" i="1" dirty="0" smtClean="0"/>
              <a:t> 1st Law </a:t>
            </a:r>
            <a:r>
              <a:rPr lang="de-DE" sz="2000" i="1" dirty="0" err="1" smtClean="0"/>
              <a:t>of</a:t>
            </a:r>
            <a:r>
              <a:rPr lang="de-DE" sz="2000" i="1" dirty="0" smtClean="0"/>
              <a:t> Communication</a:t>
            </a:r>
            <a:endParaRPr lang="de-DE" sz="2000" i="1" dirty="0">
              <a:solidFill>
                <a:srgbClr val="46627B"/>
              </a:solidFill>
            </a:endParaRPr>
          </a:p>
        </p:txBody>
      </p:sp>
      <p:sp>
        <p:nvSpPr>
          <p:cNvPr id="7" name="Untertitel 1"/>
          <p:cNvSpPr txBox="1">
            <a:spLocks/>
          </p:cNvSpPr>
          <p:nvPr/>
        </p:nvSpPr>
        <p:spPr>
          <a:xfrm>
            <a:off x="467544" y="1888108"/>
            <a:ext cx="8172200" cy="4277196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i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/>
              <a:buChar char="•"/>
            </a:pPr>
            <a:r>
              <a:rPr lang="de-DE" sz="2700" dirty="0" err="1" smtClean="0">
                <a:solidFill>
                  <a:schemeClr val="accent1"/>
                </a:solidFill>
              </a:rPr>
              <a:t>It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is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often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impossible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for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developers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to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illustrate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the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complexity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of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their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work</a:t>
            </a:r>
            <a:endParaRPr lang="de-DE" sz="2700" dirty="0" smtClean="0">
              <a:solidFill>
                <a:schemeClr val="accent1"/>
              </a:solidFill>
            </a:endParaRPr>
          </a:p>
          <a:p>
            <a:pPr marL="457200" indent="-457200">
              <a:buFont typeface="Arial"/>
              <a:buChar char="•"/>
            </a:pPr>
            <a:r>
              <a:rPr lang="de-DE" sz="2700" dirty="0" err="1" smtClean="0">
                <a:solidFill>
                  <a:schemeClr val="accent1"/>
                </a:solidFill>
              </a:rPr>
              <a:t>No-one</a:t>
            </a:r>
            <a:r>
              <a:rPr lang="de-DE" sz="2700" dirty="0" smtClean="0">
                <a:solidFill>
                  <a:schemeClr val="accent1"/>
                </a:solidFill>
              </a:rPr>
              <a:t> will </a:t>
            </a:r>
            <a:r>
              <a:rPr lang="de-DE" sz="2700" dirty="0" err="1" smtClean="0">
                <a:solidFill>
                  <a:schemeClr val="accent1"/>
                </a:solidFill>
              </a:rPr>
              <a:t>gladly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talk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about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failure</a:t>
            </a:r>
            <a:endParaRPr lang="de-DE" sz="2700" dirty="0" smtClean="0">
              <a:solidFill>
                <a:schemeClr val="accent1"/>
              </a:solidFill>
            </a:endParaRPr>
          </a:p>
          <a:p>
            <a:pPr marL="457200" indent="-457200">
              <a:buFont typeface="Arial"/>
              <a:buChar char="•"/>
            </a:pPr>
            <a:r>
              <a:rPr lang="de-DE" sz="2700" dirty="0" smtClean="0">
                <a:solidFill>
                  <a:schemeClr val="accent1"/>
                </a:solidFill>
              </a:rPr>
              <a:t>The </a:t>
            </a:r>
            <a:r>
              <a:rPr lang="de-DE" sz="2700" dirty="0" err="1" smtClean="0">
                <a:solidFill>
                  <a:schemeClr val="accent1"/>
                </a:solidFill>
              </a:rPr>
              <a:t>perception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that</a:t>
            </a:r>
            <a:r>
              <a:rPr lang="de-DE" sz="2700" dirty="0" smtClean="0">
                <a:solidFill>
                  <a:schemeClr val="accent1"/>
                </a:solidFill>
              </a:rPr>
              <a:t> potential </a:t>
            </a:r>
            <a:r>
              <a:rPr lang="de-DE" sz="2700" dirty="0" err="1" smtClean="0">
                <a:solidFill>
                  <a:schemeClr val="accent1"/>
                </a:solidFill>
              </a:rPr>
              <a:t>problems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have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been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adequately</a:t>
            </a:r>
            <a:r>
              <a:rPr lang="de-DE" sz="2700" dirty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communicated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is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often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false</a:t>
            </a:r>
            <a:endParaRPr lang="de-DE" sz="2700" dirty="0" smtClean="0">
              <a:solidFill>
                <a:schemeClr val="accent1"/>
              </a:solidFill>
            </a:endParaRPr>
          </a:p>
          <a:p>
            <a:pPr marL="457200" indent="-457200">
              <a:buFont typeface="Arial"/>
              <a:buChar char="•"/>
            </a:pPr>
            <a:endParaRPr lang="de-DE" sz="2700" dirty="0" smtClean="0">
              <a:solidFill>
                <a:schemeClr val="accent1"/>
              </a:solidFill>
            </a:endParaRPr>
          </a:p>
          <a:p>
            <a:pPr marL="457200" indent="-457200">
              <a:buFont typeface="Arial"/>
              <a:buChar char="•"/>
            </a:pPr>
            <a:endParaRPr lang="en-US" sz="2700" dirty="0" smtClean="0"/>
          </a:p>
          <a:p>
            <a:pPr lvl="2"/>
            <a:endParaRPr lang="en-US" sz="2700" dirty="0" smtClean="0"/>
          </a:p>
        </p:txBody>
      </p:sp>
      <p:sp>
        <p:nvSpPr>
          <p:cNvPr id="8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1080396" y="6516000"/>
            <a:ext cx="7056000" cy="180000"/>
          </a:xfrm>
        </p:spPr>
        <p:txBody>
          <a:bodyPr/>
          <a:lstStyle/>
          <a:p>
            <a:r>
              <a:rPr lang="de-DE" dirty="0"/>
              <a:t>Webmontag Frankfurt, </a:t>
            </a:r>
            <a:r>
              <a:rPr lang="de-DE" dirty="0" err="1"/>
              <a:t>January</a:t>
            </a:r>
            <a:r>
              <a:rPr lang="de-DE" dirty="0"/>
              <a:t> 9th, 2017</a:t>
            </a:r>
          </a:p>
        </p:txBody>
      </p:sp>
    </p:spTree>
    <p:extLst>
      <p:ext uri="{BB962C8B-B14F-4D97-AF65-F5344CB8AC3E}">
        <p14:creationId xmlns:p14="http://schemas.microsoft.com/office/powerpoint/2010/main" val="41117185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67544" y="467998"/>
            <a:ext cx="8172450" cy="1151252"/>
          </a:xfrm>
        </p:spPr>
        <p:txBody>
          <a:bodyPr/>
          <a:lstStyle/>
          <a:p>
            <a:r>
              <a:rPr lang="de-DE" dirty="0" err="1" smtClean="0"/>
              <a:t>Complexity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always</a:t>
            </a:r>
            <a:r>
              <a:rPr lang="de-DE" dirty="0" smtClean="0"/>
              <a:t> a </a:t>
            </a:r>
            <a:r>
              <a:rPr lang="de-DE" dirty="0" err="1" smtClean="0"/>
              <a:t>factor</a:t>
            </a:r>
            <a:r>
              <a:rPr lang="de-DE" dirty="0" smtClean="0"/>
              <a:t> </a:t>
            </a:r>
            <a:endParaRPr lang="de-DE" dirty="0"/>
          </a:p>
        </p:txBody>
      </p:sp>
      <p:sp>
        <p:nvSpPr>
          <p:cNvPr id="3" name="Rechteck 2"/>
          <p:cNvSpPr/>
          <p:nvPr/>
        </p:nvSpPr>
        <p:spPr>
          <a:xfrm>
            <a:off x="504056" y="1196752"/>
            <a:ext cx="543609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2200" dirty="0">
              <a:solidFill>
                <a:srgbClr val="46627B"/>
              </a:solidFill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380276" y="1196752"/>
            <a:ext cx="616862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000" i="1" dirty="0" smtClean="0"/>
              <a:t>"</a:t>
            </a:r>
            <a:r>
              <a:rPr lang="de-DE" sz="2000" i="1" dirty="0"/>
              <a:t>A </a:t>
            </a:r>
            <a:r>
              <a:rPr lang="de-DE" sz="2000" i="1" dirty="0" err="1"/>
              <a:t>complex</a:t>
            </a:r>
            <a:r>
              <a:rPr lang="de-DE" sz="2000" i="1" dirty="0"/>
              <a:t> </a:t>
            </a:r>
            <a:r>
              <a:rPr lang="de-DE" sz="2000" i="1" dirty="0" err="1"/>
              <a:t>system</a:t>
            </a:r>
            <a:r>
              <a:rPr lang="de-DE" sz="2000" i="1" dirty="0"/>
              <a:t> </a:t>
            </a:r>
            <a:r>
              <a:rPr lang="de-DE" sz="2000" i="1" dirty="0" err="1"/>
              <a:t>that</a:t>
            </a:r>
            <a:r>
              <a:rPr lang="de-DE" sz="2000" i="1" dirty="0"/>
              <a:t> </a:t>
            </a:r>
            <a:r>
              <a:rPr lang="de-DE" sz="2000" i="1" dirty="0" err="1"/>
              <a:t>works</a:t>
            </a:r>
            <a:r>
              <a:rPr lang="de-DE" sz="2000" i="1" dirty="0"/>
              <a:t> </a:t>
            </a:r>
            <a:r>
              <a:rPr lang="de-DE" sz="2000" i="1" dirty="0" err="1"/>
              <a:t>is</a:t>
            </a:r>
            <a:r>
              <a:rPr lang="de-DE" sz="2000" i="1" dirty="0"/>
              <a:t> </a:t>
            </a:r>
            <a:r>
              <a:rPr lang="de-DE" sz="2000" i="1" dirty="0" err="1"/>
              <a:t>invariably</a:t>
            </a:r>
            <a:r>
              <a:rPr lang="de-DE" sz="2000" i="1" dirty="0"/>
              <a:t> </a:t>
            </a:r>
            <a:r>
              <a:rPr lang="de-DE" sz="2000" i="1" dirty="0" err="1"/>
              <a:t>found</a:t>
            </a:r>
            <a:r>
              <a:rPr lang="de-DE" sz="2000" i="1" dirty="0"/>
              <a:t> </a:t>
            </a:r>
            <a:r>
              <a:rPr lang="de-DE" sz="2000" i="1" dirty="0" err="1"/>
              <a:t>to</a:t>
            </a:r>
            <a:r>
              <a:rPr lang="de-DE" sz="2000" i="1" dirty="0"/>
              <a:t> </a:t>
            </a:r>
            <a:r>
              <a:rPr lang="de-DE" sz="2000" i="1" dirty="0" err="1" smtClean="0"/>
              <a:t>have</a:t>
            </a:r>
            <a:endParaRPr lang="de-DE" sz="2000" i="1" dirty="0" smtClean="0"/>
          </a:p>
          <a:p>
            <a:r>
              <a:rPr lang="de-DE" sz="2000" i="1" dirty="0" err="1" smtClean="0"/>
              <a:t>evolved</a:t>
            </a:r>
            <a:r>
              <a:rPr lang="de-DE" sz="2000" i="1" dirty="0" smtClean="0"/>
              <a:t> </a:t>
            </a:r>
            <a:r>
              <a:rPr lang="de-DE" sz="2000" i="1" dirty="0" err="1"/>
              <a:t>from</a:t>
            </a:r>
            <a:r>
              <a:rPr lang="de-DE" sz="2000" i="1" dirty="0"/>
              <a:t> a simple </a:t>
            </a:r>
            <a:r>
              <a:rPr lang="de-DE" sz="2000" i="1" dirty="0" err="1"/>
              <a:t>system</a:t>
            </a:r>
            <a:r>
              <a:rPr lang="de-DE" sz="2000" i="1" dirty="0"/>
              <a:t> </a:t>
            </a:r>
            <a:r>
              <a:rPr lang="de-DE" sz="2000" i="1" dirty="0" err="1"/>
              <a:t>that</a:t>
            </a:r>
            <a:r>
              <a:rPr lang="de-DE" sz="2000" i="1" dirty="0"/>
              <a:t> </a:t>
            </a:r>
            <a:r>
              <a:rPr lang="de-DE" sz="2000" i="1" dirty="0" err="1"/>
              <a:t>worked</a:t>
            </a:r>
            <a:r>
              <a:rPr lang="de-DE" sz="2000" i="1" dirty="0" smtClean="0"/>
              <a:t>.“ ~ </a:t>
            </a:r>
            <a:r>
              <a:rPr lang="de-DE" sz="2000" i="1" dirty="0" err="1"/>
              <a:t>Gall's</a:t>
            </a:r>
            <a:r>
              <a:rPr lang="de-DE" sz="2000" i="1" dirty="0"/>
              <a:t> </a:t>
            </a:r>
            <a:r>
              <a:rPr lang="de-DE" sz="2000" i="1" dirty="0" err="1" smtClean="0"/>
              <a:t>law</a:t>
            </a:r>
            <a:endParaRPr lang="de-DE" sz="2000" i="1" dirty="0">
              <a:solidFill>
                <a:srgbClr val="46627B"/>
              </a:solidFill>
            </a:endParaRPr>
          </a:p>
        </p:txBody>
      </p:sp>
      <p:sp>
        <p:nvSpPr>
          <p:cNvPr id="8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1080396" y="6516000"/>
            <a:ext cx="7056000" cy="180000"/>
          </a:xfrm>
        </p:spPr>
        <p:txBody>
          <a:bodyPr/>
          <a:lstStyle/>
          <a:p>
            <a:r>
              <a:rPr lang="de-DE" dirty="0"/>
              <a:t>Webmontag Frankfurt, </a:t>
            </a:r>
            <a:r>
              <a:rPr lang="de-DE" dirty="0" err="1"/>
              <a:t>January</a:t>
            </a:r>
            <a:r>
              <a:rPr lang="de-DE" dirty="0"/>
              <a:t> 9th, 2017</a:t>
            </a:r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 rotWithShape="1">
          <a:blip r:embed="rId3"/>
          <a:srcRect t="14228"/>
          <a:stretch/>
        </p:blipFill>
        <p:spPr>
          <a:xfrm>
            <a:off x="4048202" y="3496542"/>
            <a:ext cx="5132310" cy="3316834"/>
          </a:xfrm>
          <a:prstGeom prst="rect">
            <a:avLst/>
          </a:prstGeom>
        </p:spPr>
      </p:pic>
      <p:sp>
        <p:nvSpPr>
          <p:cNvPr id="7" name="Untertitel 1"/>
          <p:cNvSpPr txBox="1">
            <a:spLocks/>
          </p:cNvSpPr>
          <p:nvPr/>
        </p:nvSpPr>
        <p:spPr>
          <a:xfrm>
            <a:off x="467544" y="2896220"/>
            <a:ext cx="8172200" cy="4277196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i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/>
              <a:buChar char="•"/>
            </a:pPr>
            <a:r>
              <a:rPr lang="de-DE" sz="2700" dirty="0" smtClean="0">
                <a:solidFill>
                  <a:schemeClr val="accent1"/>
                </a:solidFill>
              </a:rPr>
              <a:t>Technical </a:t>
            </a:r>
            <a:r>
              <a:rPr lang="de-DE" sz="2700" dirty="0" err="1" smtClean="0">
                <a:solidFill>
                  <a:schemeClr val="accent1"/>
                </a:solidFill>
              </a:rPr>
              <a:t>projects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are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often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too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complex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to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be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comprehended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as</a:t>
            </a:r>
            <a:r>
              <a:rPr lang="de-DE" sz="2700" dirty="0" smtClean="0">
                <a:solidFill>
                  <a:schemeClr val="accent1"/>
                </a:solidFill>
              </a:rPr>
              <a:t> a </a:t>
            </a:r>
            <a:r>
              <a:rPr lang="de-DE" sz="2700" dirty="0" err="1" smtClean="0">
                <a:solidFill>
                  <a:schemeClr val="accent1"/>
                </a:solidFill>
              </a:rPr>
              <a:t>whole</a:t>
            </a:r>
            <a:endParaRPr lang="de-DE" sz="2700" dirty="0" smtClean="0">
              <a:solidFill>
                <a:schemeClr val="accent1"/>
              </a:solidFill>
            </a:endParaRPr>
          </a:p>
          <a:p>
            <a:pPr marL="457200" indent="-457200">
              <a:buFont typeface="Arial"/>
              <a:buChar char="•"/>
            </a:pPr>
            <a:r>
              <a:rPr lang="de-DE" sz="2700" dirty="0" smtClean="0">
                <a:solidFill>
                  <a:schemeClr val="accent1"/>
                </a:solidFill>
              </a:rPr>
              <a:t>Experience </a:t>
            </a:r>
            <a:r>
              <a:rPr lang="de-DE" sz="2700" dirty="0" err="1" smtClean="0">
                <a:solidFill>
                  <a:schemeClr val="accent1"/>
                </a:solidFill>
              </a:rPr>
              <a:t>is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the</a:t>
            </a:r>
            <a:r>
              <a:rPr lang="de-DE" sz="2700" dirty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best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way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to</a:t>
            </a:r>
            <a:r>
              <a:rPr lang="de-DE" sz="2700" dirty="0">
                <a:solidFill>
                  <a:schemeClr val="accent1"/>
                </a:solidFill>
              </a:rPr>
              <a:t/>
            </a:r>
            <a:br>
              <a:rPr lang="de-DE" sz="2700" dirty="0">
                <a:solidFill>
                  <a:schemeClr val="accent1"/>
                </a:solidFill>
              </a:rPr>
            </a:br>
            <a:r>
              <a:rPr lang="de-DE" sz="2700" dirty="0" err="1" smtClean="0">
                <a:solidFill>
                  <a:schemeClr val="accent1"/>
                </a:solidFill>
              </a:rPr>
              <a:t>mitigate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complexity</a:t>
            </a:r>
            <a:endParaRPr lang="de-DE" sz="2700" dirty="0" smtClean="0">
              <a:solidFill>
                <a:schemeClr val="accent1"/>
              </a:solidFill>
            </a:endParaRPr>
          </a:p>
          <a:p>
            <a:pPr marL="457200" indent="-457200">
              <a:buFont typeface="Arial"/>
              <a:buChar char="•"/>
            </a:pPr>
            <a:r>
              <a:rPr lang="de-DE" sz="2700" dirty="0" smtClean="0">
                <a:solidFill>
                  <a:schemeClr val="accent1"/>
                </a:solidFill>
              </a:rPr>
              <a:t>Fragment </a:t>
            </a:r>
            <a:r>
              <a:rPr lang="de-DE" sz="2700" dirty="0" err="1" smtClean="0">
                <a:solidFill>
                  <a:schemeClr val="accent1"/>
                </a:solidFill>
              </a:rPr>
              <a:t>difficult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tasks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until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the</a:t>
            </a:r>
            <a:r>
              <a:rPr lang="de-DE" sz="2700" dirty="0">
                <a:solidFill>
                  <a:schemeClr val="accent1"/>
                </a:solidFill>
              </a:rPr>
              <a:t/>
            </a:r>
            <a:br>
              <a:rPr lang="de-DE" sz="2700" dirty="0">
                <a:solidFill>
                  <a:schemeClr val="accent1"/>
                </a:solidFill>
              </a:rPr>
            </a:br>
            <a:r>
              <a:rPr lang="de-DE" sz="2700" dirty="0" err="1" smtClean="0">
                <a:solidFill>
                  <a:schemeClr val="accent1"/>
                </a:solidFill>
              </a:rPr>
              <a:t>subtasks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are</a:t>
            </a:r>
            <a:r>
              <a:rPr lang="de-DE" sz="2700" dirty="0" smtClean="0">
                <a:solidFill>
                  <a:schemeClr val="accent1"/>
                </a:solidFill>
              </a:rPr>
              <a:t> simple  </a:t>
            </a:r>
          </a:p>
          <a:p>
            <a:pPr marL="457200" indent="-457200">
              <a:buFont typeface="Arial"/>
              <a:buChar char="•"/>
            </a:pPr>
            <a:endParaRPr lang="de-DE" sz="2700" dirty="0" smtClean="0">
              <a:solidFill>
                <a:schemeClr val="accent1"/>
              </a:solidFill>
            </a:endParaRPr>
          </a:p>
          <a:p>
            <a:pPr marL="457200" indent="-457200">
              <a:buFont typeface="Arial"/>
              <a:buChar char="•"/>
            </a:pPr>
            <a:endParaRPr lang="de-DE" sz="2700" dirty="0" smtClean="0">
              <a:solidFill>
                <a:schemeClr val="accent1"/>
              </a:solidFill>
            </a:endParaRPr>
          </a:p>
          <a:p>
            <a:pPr marL="457200" indent="-457200">
              <a:buFont typeface="Arial"/>
              <a:buChar char="•"/>
            </a:pPr>
            <a:endParaRPr lang="de-DE" sz="2700" dirty="0" smtClean="0">
              <a:solidFill>
                <a:schemeClr val="accent1"/>
              </a:solidFill>
            </a:endParaRPr>
          </a:p>
          <a:p>
            <a:pPr marL="457200" indent="-457200">
              <a:buFont typeface="Arial"/>
              <a:buChar char="•"/>
            </a:pPr>
            <a:endParaRPr lang="en-US" sz="2700" dirty="0" smtClean="0"/>
          </a:p>
          <a:p>
            <a:pPr lvl="2"/>
            <a:endParaRPr lang="en-US" sz="2700" dirty="0" smtClean="0"/>
          </a:p>
        </p:txBody>
      </p:sp>
    </p:spTree>
    <p:extLst>
      <p:ext uri="{BB962C8B-B14F-4D97-AF65-F5344CB8AC3E}">
        <p14:creationId xmlns:p14="http://schemas.microsoft.com/office/powerpoint/2010/main" val="4701891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67544" y="467998"/>
            <a:ext cx="8172450" cy="1151252"/>
          </a:xfrm>
        </p:spPr>
        <p:txBody>
          <a:bodyPr/>
          <a:lstStyle/>
          <a:p>
            <a:r>
              <a:rPr lang="de-DE" dirty="0" err="1" smtClean="0"/>
              <a:t>Estimate</a:t>
            </a:r>
            <a:r>
              <a:rPr lang="de-DE" dirty="0" smtClean="0"/>
              <a:t> </a:t>
            </a:r>
            <a:r>
              <a:rPr lang="de-DE" dirty="0" err="1" smtClean="0"/>
              <a:t>complexity</a:t>
            </a:r>
            <a:r>
              <a:rPr lang="de-DE" dirty="0" smtClean="0"/>
              <a:t>!</a:t>
            </a:r>
            <a:endParaRPr lang="de-DE" dirty="0"/>
          </a:p>
        </p:txBody>
      </p:sp>
      <p:sp>
        <p:nvSpPr>
          <p:cNvPr id="3" name="Rechteck 2"/>
          <p:cNvSpPr/>
          <p:nvPr/>
        </p:nvSpPr>
        <p:spPr>
          <a:xfrm>
            <a:off x="504056" y="1196752"/>
            <a:ext cx="543609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2200" dirty="0">
              <a:solidFill>
                <a:srgbClr val="46627B"/>
              </a:solidFill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380276" y="1196752"/>
            <a:ext cx="777137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000" i="1" dirty="0" smtClean="0"/>
              <a:t>“Life </a:t>
            </a:r>
            <a:r>
              <a:rPr lang="de-DE" sz="2000" i="1" dirty="0" err="1" smtClean="0"/>
              <a:t>is</a:t>
            </a:r>
            <a:r>
              <a:rPr lang="de-DE" sz="2000" i="1" dirty="0" smtClean="0"/>
              <a:t> </a:t>
            </a:r>
            <a:r>
              <a:rPr lang="de-DE" sz="2000" i="1" dirty="0" err="1" smtClean="0"/>
              <a:t>really</a:t>
            </a:r>
            <a:r>
              <a:rPr lang="de-DE" sz="2000" i="1" dirty="0" smtClean="0"/>
              <a:t> simple, but </a:t>
            </a:r>
            <a:r>
              <a:rPr lang="de-DE" sz="2000" i="1" dirty="0" err="1" smtClean="0"/>
              <a:t>we</a:t>
            </a:r>
            <a:r>
              <a:rPr lang="de-DE" sz="2000" i="1" dirty="0" smtClean="0"/>
              <a:t> </a:t>
            </a:r>
            <a:r>
              <a:rPr lang="de-DE" sz="2000" i="1" dirty="0" err="1" smtClean="0"/>
              <a:t>insist</a:t>
            </a:r>
            <a:r>
              <a:rPr lang="de-DE" sz="2000" i="1" dirty="0" smtClean="0"/>
              <a:t> on </a:t>
            </a:r>
            <a:r>
              <a:rPr lang="de-DE" sz="2000" i="1" dirty="0" err="1" smtClean="0"/>
              <a:t>making</a:t>
            </a:r>
            <a:r>
              <a:rPr lang="de-DE" sz="2000" i="1" dirty="0" smtClean="0"/>
              <a:t> </a:t>
            </a:r>
            <a:r>
              <a:rPr lang="de-DE" sz="2000" i="1" dirty="0" err="1" smtClean="0"/>
              <a:t>it</a:t>
            </a:r>
            <a:r>
              <a:rPr lang="de-DE" sz="2000" i="1" dirty="0" smtClean="0"/>
              <a:t> </a:t>
            </a:r>
            <a:r>
              <a:rPr lang="de-DE" sz="2000" i="1" dirty="0" err="1" smtClean="0"/>
              <a:t>complicated</a:t>
            </a:r>
            <a:r>
              <a:rPr lang="de-DE" sz="2000" i="1" dirty="0" smtClean="0"/>
              <a:t>“ ~ Confucius</a:t>
            </a:r>
            <a:endParaRPr lang="de-DE" sz="2000" i="1" dirty="0">
              <a:solidFill>
                <a:srgbClr val="46627B"/>
              </a:solidFill>
            </a:endParaRPr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6015" y="2636912"/>
            <a:ext cx="3908377" cy="3384376"/>
          </a:xfrm>
          <a:prstGeom prst="rect">
            <a:avLst/>
          </a:prstGeom>
        </p:spPr>
      </p:pic>
      <p:sp>
        <p:nvSpPr>
          <p:cNvPr id="8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1080396" y="6516000"/>
            <a:ext cx="7056000" cy="180000"/>
          </a:xfrm>
        </p:spPr>
        <p:txBody>
          <a:bodyPr/>
          <a:lstStyle/>
          <a:p>
            <a:r>
              <a:rPr lang="de-DE" dirty="0"/>
              <a:t>Webmontag Frankfurt, </a:t>
            </a:r>
            <a:r>
              <a:rPr lang="de-DE" dirty="0" err="1"/>
              <a:t>January</a:t>
            </a:r>
            <a:r>
              <a:rPr lang="de-DE" dirty="0"/>
              <a:t> 9th, 2017</a:t>
            </a:r>
          </a:p>
        </p:txBody>
      </p:sp>
      <p:pic>
        <p:nvPicPr>
          <p:cNvPr id="9" name="Bild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5293" y="2492896"/>
            <a:ext cx="4679195" cy="3558479"/>
          </a:xfrm>
          <a:prstGeom prst="rect">
            <a:avLst/>
          </a:prstGeom>
        </p:spPr>
      </p:pic>
      <p:sp>
        <p:nvSpPr>
          <p:cNvPr id="7" name="Untertitel 1"/>
          <p:cNvSpPr txBox="1">
            <a:spLocks/>
          </p:cNvSpPr>
          <p:nvPr/>
        </p:nvSpPr>
        <p:spPr>
          <a:xfrm>
            <a:off x="467544" y="3328268"/>
            <a:ext cx="8172200" cy="4277196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i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3" indent="-457200">
              <a:buFont typeface="Arial"/>
              <a:buChar char="•"/>
            </a:pPr>
            <a:r>
              <a:rPr lang="de-DE" sz="2700" dirty="0" err="1" smtClean="0">
                <a:solidFill>
                  <a:schemeClr val="accent1"/>
                </a:solidFill>
              </a:rPr>
              <a:t>Complexity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is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easier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to</a:t>
            </a:r>
            <a:r>
              <a:rPr lang="de-DE" sz="2700" dirty="0">
                <a:solidFill>
                  <a:schemeClr val="accent1"/>
                </a:solidFill>
              </a:rPr>
              <a:t/>
            </a:r>
            <a:br>
              <a:rPr lang="de-DE" sz="2700" dirty="0">
                <a:solidFill>
                  <a:schemeClr val="accent1"/>
                </a:solidFill>
              </a:rPr>
            </a:br>
            <a:r>
              <a:rPr lang="de-DE" sz="2700" dirty="0" err="1" smtClean="0">
                <a:solidFill>
                  <a:schemeClr val="accent1"/>
                </a:solidFill>
              </a:rPr>
              <a:t>estimate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than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effort</a:t>
            </a:r>
            <a:endParaRPr lang="de-DE" sz="2700" dirty="0" smtClean="0">
              <a:solidFill>
                <a:schemeClr val="accent1"/>
              </a:solidFill>
            </a:endParaRPr>
          </a:p>
          <a:p>
            <a:pPr marL="457200" indent="-457200">
              <a:buFont typeface="Arial"/>
              <a:buChar char="•"/>
            </a:pPr>
            <a:r>
              <a:rPr lang="de-DE" sz="2700" dirty="0" err="1" smtClean="0">
                <a:solidFill>
                  <a:schemeClr val="accent1"/>
                </a:solidFill>
              </a:rPr>
              <a:t>Map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levels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of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complexity</a:t>
            </a:r>
            <a:r>
              <a:rPr lang="de-DE" sz="2700" dirty="0" smtClean="0">
                <a:solidFill>
                  <a:schemeClr val="accent1"/>
                </a:solidFill>
              </a:rPr>
              <a:t/>
            </a:r>
            <a:br>
              <a:rPr lang="de-DE" sz="2700" dirty="0" smtClean="0">
                <a:solidFill>
                  <a:schemeClr val="accent1"/>
                </a:solidFill>
              </a:rPr>
            </a:br>
            <a:r>
              <a:rPr lang="de-DE" sz="2700" dirty="0" err="1" smtClean="0">
                <a:solidFill>
                  <a:schemeClr val="accent1"/>
                </a:solidFill>
              </a:rPr>
              <a:t>to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experience</a:t>
            </a:r>
            <a:endParaRPr lang="de-DE" sz="2700" dirty="0" smtClean="0">
              <a:solidFill>
                <a:schemeClr val="accent1"/>
              </a:solidFill>
            </a:endParaRPr>
          </a:p>
          <a:p>
            <a:pPr marL="457200" indent="-457200">
              <a:buFont typeface="Arial"/>
              <a:buChar char="•"/>
            </a:pPr>
            <a:r>
              <a:rPr lang="de-DE" sz="2700" dirty="0" err="1" smtClean="0">
                <a:solidFill>
                  <a:schemeClr val="accent1"/>
                </a:solidFill>
              </a:rPr>
              <a:t>Estimate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comparative</a:t>
            </a:r>
            <a:r>
              <a:rPr lang="de-DE" sz="2700" dirty="0">
                <a:solidFill>
                  <a:schemeClr val="accent1"/>
                </a:solidFill>
              </a:rPr>
              <a:t/>
            </a:r>
            <a:br>
              <a:rPr lang="de-DE" sz="2700" dirty="0">
                <a:solidFill>
                  <a:schemeClr val="accent1"/>
                </a:solidFill>
              </a:rPr>
            </a:br>
            <a:r>
              <a:rPr lang="de-DE" sz="2700" dirty="0" err="1" smtClean="0">
                <a:solidFill>
                  <a:schemeClr val="accent1"/>
                </a:solidFill>
              </a:rPr>
              <a:t>values</a:t>
            </a:r>
            <a:r>
              <a:rPr lang="de-DE" sz="2700" dirty="0" smtClean="0">
                <a:solidFill>
                  <a:schemeClr val="accent1"/>
                </a:solidFill>
              </a:rPr>
              <a:t>, not absolutes</a:t>
            </a:r>
          </a:p>
          <a:p>
            <a:pPr marL="457200" indent="-457200">
              <a:buFont typeface="Arial"/>
              <a:buChar char="•"/>
            </a:pPr>
            <a:endParaRPr lang="de-DE" sz="2700" dirty="0" smtClean="0">
              <a:solidFill>
                <a:schemeClr val="accent1"/>
              </a:solidFill>
            </a:endParaRPr>
          </a:p>
          <a:p>
            <a:pPr marL="457200" indent="-457200">
              <a:buFont typeface="Arial"/>
              <a:buChar char="•"/>
            </a:pPr>
            <a:endParaRPr lang="de-DE" sz="2700" dirty="0" smtClean="0">
              <a:solidFill>
                <a:schemeClr val="accent1"/>
              </a:solidFill>
            </a:endParaRPr>
          </a:p>
          <a:p>
            <a:pPr marL="457200" indent="-457200">
              <a:buFont typeface="Arial"/>
              <a:buChar char="•"/>
            </a:pPr>
            <a:endParaRPr lang="de-DE" sz="2700" dirty="0" smtClean="0">
              <a:solidFill>
                <a:schemeClr val="accent1"/>
              </a:solidFill>
            </a:endParaRPr>
          </a:p>
          <a:p>
            <a:pPr marL="457200" indent="-457200">
              <a:buFont typeface="Arial"/>
              <a:buChar char="•"/>
            </a:pPr>
            <a:endParaRPr lang="en-US" sz="2700" dirty="0" smtClean="0"/>
          </a:p>
          <a:p>
            <a:pPr lvl="2"/>
            <a:endParaRPr lang="en-US" sz="2700" dirty="0" smtClean="0"/>
          </a:p>
        </p:txBody>
      </p:sp>
    </p:spTree>
    <p:extLst>
      <p:ext uri="{BB962C8B-B14F-4D97-AF65-F5344CB8AC3E}">
        <p14:creationId xmlns:p14="http://schemas.microsoft.com/office/powerpoint/2010/main" val="31866194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TS_MASTER">
  <a:themeElements>
    <a:clrScheme name="triplesense | DC PPT">
      <a:dk1>
        <a:srgbClr val="3D3D3D"/>
      </a:dk1>
      <a:lt1>
        <a:sysClr val="window" lastClr="FFFFFF"/>
      </a:lt1>
      <a:dk2>
        <a:srgbClr val="63666B"/>
      </a:dk2>
      <a:lt2>
        <a:srgbClr val="E5E5E2"/>
      </a:lt2>
      <a:accent1>
        <a:srgbClr val="46627B"/>
      </a:accent1>
      <a:accent2>
        <a:srgbClr val="8B005B"/>
      </a:accent2>
      <a:accent3>
        <a:srgbClr val="81AF1F"/>
      </a:accent3>
      <a:accent4>
        <a:srgbClr val="F9412B"/>
      </a:accent4>
      <a:accent5>
        <a:srgbClr val="00CFFF"/>
      </a:accent5>
      <a:accent6>
        <a:srgbClr val="46627B"/>
      </a:accent6>
      <a:hlink>
        <a:srgbClr val="81AF1F"/>
      </a:hlink>
      <a:folHlink>
        <a:srgbClr val="81AF1F"/>
      </a:folHlink>
    </a:clrScheme>
    <a:fontScheme name="triplesense | DF PPT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6350">
          <a:solidFill>
            <a:schemeClr val="bg1">
              <a:lumMod val="75000"/>
            </a:schemeClr>
          </a:solidFill>
        </a:ln>
        <a:effectLst>
          <a:outerShdw blurRad="127000" dist="38100" dir="2700000" algn="tl" rotWithShape="0">
            <a:srgbClr val="3D3D3D">
              <a:alpha val="40000"/>
            </a:srgbClr>
          </a:outerShdw>
        </a:effectLst>
        <a:extLst/>
      </a:spPr>
      <a:bodyPr wrap="square" lIns="180000" tIns="108000" rIns="180000" bIns="108000" anchor="t" anchorCtr="0">
        <a:prstTxWarp prst="textNoShape">
          <a:avLst/>
        </a:prstTxWarp>
      </a:bodyPr>
      <a:lstStyle>
        <a:defPPr eaLnBrk="0" hangingPunct="0">
          <a:buClr>
            <a:srgbClr val="5B7F93"/>
          </a:buClr>
          <a:buSzPct val="100000"/>
          <a:tabLst>
            <a:tab pos="729206" algn="l"/>
            <a:tab pos="1136237" algn="l"/>
            <a:tab pos="1543270" algn="l"/>
            <a:tab pos="1950301" algn="l"/>
            <a:tab pos="3576990" algn="r"/>
            <a:tab pos="3985460" algn="l"/>
            <a:tab pos="4392492" algn="l"/>
            <a:tab pos="4799524" algn="l"/>
            <a:tab pos="5206556" algn="l"/>
            <a:tab pos="5613588" algn="l"/>
            <a:tab pos="6020619" algn="l"/>
            <a:tab pos="6427651" algn="l"/>
            <a:tab pos="6834683" algn="l"/>
            <a:tab pos="7241715" algn="l"/>
            <a:tab pos="7648746" algn="l"/>
            <a:tab pos="8055779" algn="l"/>
            <a:tab pos="8462810" algn="l"/>
          </a:tabLst>
          <a:defRPr sz="1600" dirty="0" smtClean="0"/>
        </a:defPPr>
      </a:lstStyle>
    </a:spDef>
    <a:lnDef>
      <a:spPr>
        <a:ln w="12700">
          <a:solidFill>
            <a:schemeClr val="bg1">
              <a:lumMod val="75000"/>
            </a:schemeClr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defRPr sz="2000" smtClean="0">
            <a:latin typeface="+mn-lt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TS_MASTER</Template>
  <TotalTime>0</TotalTime>
  <Words>1872</Words>
  <Application>Microsoft Macintosh PowerPoint</Application>
  <PresentationFormat>Bildschirmpräsentation (4:3)</PresentationFormat>
  <Paragraphs>312</Paragraphs>
  <Slides>20</Slides>
  <Notes>20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20</vt:i4>
      </vt:variant>
    </vt:vector>
  </HeadingPairs>
  <TitlesOfParts>
    <vt:vector size="21" baseType="lpstr">
      <vt:lpstr>TS_MASTER</vt:lpstr>
      <vt:lpstr>Cost (under)Estimation for Software Development  </vt:lpstr>
      <vt:lpstr>Psychology</vt:lpstr>
      <vt:lpstr>We are certain... ...of uncertainty!</vt:lpstr>
      <vt:lpstr>Difficulties will arise</vt:lpstr>
      <vt:lpstr>Difficulties in measuring progress</vt:lpstr>
      <vt:lpstr>Difficulties in controlling</vt:lpstr>
      <vt:lpstr>Difficulties in communication</vt:lpstr>
      <vt:lpstr>Complexity is always a factor </vt:lpstr>
      <vt:lpstr>Estimate complexity!</vt:lpstr>
      <vt:lpstr>Methodology of Estimation</vt:lpstr>
      <vt:lpstr>Methodology of Estimation</vt:lpstr>
      <vt:lpstr>Methodology of Estimation</vt:lpstr>
      <vt:lpstr>Methodology of Estimation</vt:lpstr>
      <vt:lpstr>Methodology of Estimation</vt:lpstr>
      <vt:lpstr>Methodology of Estimation</vt:lpstr>
      <vt:lpstr>Methodology of Estimation (agile)</vt:lpstr>
      <vt:lpstr>Phyllotaxis, Fibonacci and you</vt:lpstr>
      <vt:lpstr>Points + Results = Velocity</vt:lpstr>
      <vt:lpstr>Apollo 11, July 21st, 1969</vt:lpstr>
      <vt:lpstr>Thank You!</vt:lpstr>
    </vt:vector>
  </TitlesOfParts>
  <Manager>JS / KP</Manager>
  <Company>Triplesense Reply GmbH</Company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visionary Purpose for TSR</dc:title>
  <dc:subject>Strategie 2014 / 2015</dc:subject>
  <dc:creator>MOS</dc:creator>
  <cp:keywords/>
  <dc:description/>
  <cp:lastModifiedBy>Daniel Fitzpatrick</cp:lastModifiedBy>
  <cp:revision>592</cp:revision>
  <cp:lastPrinted>2017-01-09T14:56:10Z</cp:lastPrinted>
  <dcterms:created xsi:type="dcterms:W3CDTF">2014-09-30T07:13:34Z</dcterms:created>
  <dcterms:modified xsi:type="dcterms:W3CDTF">2017-01-26T10:54:46Z</dcterms:modified>
  <cp:category/>
</cp:coreProperties>
</file>